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9" r:id="rId2"/>
    <p:sldId id="273" r:id="rId3"/>
    <p:sldId id="256" r:id="rId4"/>
    <p:sldId id="257" r:id="rId5"/>
    <p:sldId id="258" r:id="rId6"/>
    <p:sldId id="261" r:id="rId7"/>
    <p:sldId id="262" r:id="rId8"/>
    <p:sldId id="263" r:id="rId9"/>
    <p:sldId id="264" r:id="rId10"/>
    <p:sldId id="274" r:id="rId11"/>
    <p:sldId id="267" r:id="rId12"/>
    <p:sldId id="266" r:id="rId13"/>
    <p:sldId id="270" r:id="rId14"/>
    <p:sldId id="271" r:id="rId15"/>
    <p:sldId id="275" r:id="rId16"/>
    <p:sldId id="272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8" d="100"/>
          <a:sy n="68" d="100"/>
        </p:scale>
        <p:origin x="-5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25AADF-28A5-4D8A-ABAC-126B9C2A39FE}" type="datetimeFigureOut">
              <a:rPr lang="en-US" smtClean="0"/>
              <a:pPr/>
              <a:t>9/28/2016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FEBA6A-5C21-45A9-A9A9-4631F0D1A8B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FEBA6A-5C21-45A9-A9A9-4631F0D1A8B4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5EF65-1C8E-4D06-B1BC-CA4D4FD78ECD}" type="datetimeFigureOut">
              <a:rPr lang="en-US" smtClean="0"/>
              <a:pPr/>
              <a:t>9/28/2016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35AC9-B3ED-4FEE-888E-CCCE4CDF3B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5EF65-1C8E-4D06-B1BC-CA4D4FD78ECD}" type="datetimeFigureOut">
              <a:rPr lang="en-US" smtClean="0"/>
              <a:pPr/>
              <a:t>9/28/2016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35AC9-B3ED-4FEE-888E-CCCE4CDF3B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5EF65-1C8E-4D06-B1BC-CA4D4FD78ECD}" type="datetimeFigureOut">
              <a:rPr lang="en-US" smtClean="0"/>
              <a:pPr/>
              <a:t>9/28/2016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35AC9-B3ED-4FEE-888E-CCCE4CDF3B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5EF65-1C8E-4D06-B1BC-CA4D4FD78ECD}" type="datetimeFigureOut">
              <a:rPr lang="en-US" smtClean="0"/>
              <a:pPr/>
              <a:t>9/28/2016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35AC9-B3ED-4FEE-888E-CCCE4CDF3B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5EF65-1C8E-4D06-B1BC-CA4D4FD78ECD}" type="datetimeFigureOut">
              <a:rPr lang="en-US" smtClean="0"/>
              <a:pPr/>
              <a:t>9/28/2016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35AC9-B3ED-4FEE-888E-CCCE4CDF3B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5EF65-1C8E-4D06-B1BC-CA4D4FD78ECD}" type="datetimeFigureOut">
              <a:rPr lang="en-US" smtClean="0"/>
              <a:pPr/>
              <a:t>9/28/2016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35AC9-B3ED-4FEE-888E-CCCE4CDF3B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5EF65-1C8E-4D06-B1BC-CA4D4FD78ECD}" type="datetimeFigureOut">
              <a:rPr lang="en-US" smtClean="0"/>
              <a:pPr/>
              <a:t>9/28/2016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35AC9-B3ED-4FEE-888E-CCCE4CDF3B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5EF65-1C8E-4D06-B1BC-CA4D4FD78ECD}" type="datetimeFigureOut">
              <a:rPr lang="en-US" smtClean="0"/>
              <a:pPr/>
              <a:t>9/28/2016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35AC9-B3ED-4FEE-888E-CCCE4CDF3B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5EF65-1C8E-4D06-B1BC-CA4D4FD78ECD}" type="datetimeFigureOut">
              <a:rPr lang="en-US" smtClean="0"/>
              <a:pPr/>
              <a:t>9/28/2016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35AC9-B3ED-4FEE-888E-CCCE4CDF3B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5EF65-1C8E-4D06-B1BC-CA4D4FD78ECD}" type="datetimeFigureOut">
              <a:rPr lang="en-US" smtClean="0"/>
              <a:pPr/>
              <a:t>9/28/2016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35AC9-B3ED-4FEE-888E-CCCE4CDF3B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5EF65-1C8E-4D06-B1BC-CA4D4FD78ECD}" type="datetimeFigureOut">
              <a:rPr lang="en-US" smtClean="0"/>
              <a:pPr/>
              <a:t>9/28/2016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35AC9-B3ED-4FEE-888E-CCCE4CDF3B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5EF65-1C8E-4D06-B1BC-CA4D4FD78ECD}" type="datetimeFigureOut">
              <a:rPr lang="en-US" smtClean="0"/>
              <a:pPr/>
              <a:t>9/28/2016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335AC9-B3ED-4FEE-888E-CCCE4CDF3B2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10.gif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CHINH\minh%20h&#7885;a%20Chuy&#234;n%20&#273;&#7873;\Copy%20of%20anh%20luc\LO&#192;I%20V&#7852;T%20S&#7888;NG%20&#7902;%20&#272;&#194;U\BAI%20HOC%20DAU%20TIEN.MP3" TargetMode="Externa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A064.jpg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27520"/>
          </a:xfrm>
          <a:prstGeom prst="rect">
            <a:avLst/>
          </a:prstGeom>
        </p:spPr>
      </p:pic>
      <p:pic>
        <p:nvPicPr>
          <p:cNvPr id="5" name="Picture 2" descr="C:\Users\Trang\Downloads\saki_246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9296400" cy="687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2667000" y="1143000"/>
            <a:ext cx="3276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295400" y="1295400"/>
            <a:ext cx="6324600" cy="14465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vi-VN" sz="4400" b="1" kern="10" dirty="0">
                <a:ln w="12700">
                  <a:solidFill>
                    <a:srgbClr val="6600FF"/>
                  </a:solidFill>
                  <a:round/>
                  <a:headEnd/>
                  <a:tailEnd/>
                </a:ln>
                <a:solidFill>
                  <a:srgbClr val="7030A0"/>
                </a:solidFill>
                <a:effectLst>
                  <a:outerShdw sy="50000" kx="-2453608" rotWithShape="0">
                    <a:srgbClr val="868686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TRƯỜNG TIỂU HỌC </a:t>
            </a:r>
            <a:r>
              <a:rPr lang="en-US" sz="4400" b="1" kern="10" dirty="0" smtClean="0">
                <a:ln w="12700">
                  <a:solidFill>
                    <a:srgbClr val="6600FF"/>
                  </a:solidFill>
                  <a:round/>
                  <a:headEnd/>
                  <a:tailEnd/>
                </a:ln>
                <a:solidFill>
                  <a:srgbClr val="7030A0"/>
                </a:solidFill>
                <a:effectLst>
                  <a:outerShdw sy="50000" kx="-2453608" rotWithShape="0">
                    <a:srgbClr val="868686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THẠCH BÀN A</a:t>
            </a:r>
            <a:endParaRPr lang="en-US" sz="4400" dirty="0"/>
          </a:p>
        </p:txBody>
      </p:sp>
      <p:sp>
        <p:nvSpPr>
          <p:cNvPr id="8" name="Rectangle 7"/>
          <p:cNvSpPr/>
          <p:nvPr/>
        </p:nvSpPr>
        <p:spPr>
          <a:xfrm>
            <a:off x="2362200" y="3429000"/>
            <a:ext cx="4572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800" b="1" kern="10" dirty="0">
                <a:ln w="12700">
                  <a:solidFill>
                    <a:srgbClr val="66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sy="50000" kx="-2453608" rotWithShape="0">
                    <a:srgbClr val="868686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PHÂN </a:t>
            </a:r>
            <a:r>
              <a:rPr lang="en-US" sz="2800" b="1" kern="10" dirty="0" smtClean="0">
                <a:ln w="12700">
                  <a:solidFill>
                    <a:srgbClr val="66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sy="50000" kx="-2453608" rotWithShape="0">
                    <a:srgbClr val="868686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MÔN: TẬP VIẾT</a:t>
            </a:r>
            <a:endParaRPr lang="en-US" sz="2800" b="1" kern="10" dirty="0">
              <a:ln w="12700">
                <a:solidFill>
                  <a:srgbClr val="66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sy="50000" kx="-2453608" rotWithShape="0">
                  <a:srgbClr val="868686">
                    <a:alpha val="50000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>
              <a:defRPr/>
            </a:pPr>
            <a:r>
              <a:rPr lang="en-US" sz="2800" b="1" kern="10" dirty="0">
                <a:ln w="12700">
                  <a:solidFill>
                    <a:srgbClr val="66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sy="50000" kx="-2453608" rotWithShape="0">
                    <a:srgbClr val="868686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LỚP 2 </a:t>
            </a:r>
          </a:p>
        </p:txBody>
      </p:sp>
      <p:sp>
        <p:nvSpPr>
          <p:cNvPr id="9" name="Rectangle 8"/>
          <p:cNvSpPr/>
          <p:nvPr/>
        </p:nvSpPr>
        <p:spPr>
          <a:xfrm>
            <a:off x="2286000" y="2690336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lvl="8">
              <a:defRPr/>
            </a:pP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962400" y="5334000"/>
            <a:ext cx="434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Thu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ndAc>
      <p:stSnd>
        <p:snd r:embed="rId2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A064.jpg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pic>
        <p:nvPicPr>
          <p:cNvPr id="5" name="Picture 16" descr="Chu Chia ngot se bui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838200"/>
            <a:ext cx="91440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A064.jpg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6" name="Text Box 186"/>
          <p:cNvSpPr txBox="1">
            <a:spLocks noChangeArrowheads="1"/>
          </p:cNvSpPr>
          <p:nvPr/>
        </p:nvSpPr>
        <p:spPr bwMode="auto">
          <a:xfrm>
            <a:off x="0" y="0"/>
            <a:ext cx="15240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000"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2000">
              <a:latin typeface="Times New Roman" pitchFamily="18" charset="0"/>
            </a:endParaRPr>
          </a:p>
        </p:txBody>
      </p:sp>
      <p:sp>
        <p:nvSpPr>
          <p:cNvPr id="9" name="Hình Chữ nhật 91"/>
          <p:cNvSpPr>
            <a:spLocks noChangeArrowheads="1"/>
          </p:cNvSpPr>
          <p:nvPr/>
        </p:nvSpPr>
        <p:spPr bwMode="auto">
          <a:xfrm>
            <a:off x="1447800" y="1676400"/>
            <a:ext cx="4724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3200">
              <a:latin typeface=".VnTime" pitchFamily="34" charset="0"/>
              <a:cs typeface="Times New Roman" pitchFamily="18" charset="0"/>
            </a:endParaRPr>
          </a:p>
        </p:txBody>
      </p:sp>
      <p:sp>
        <p:nvSpPr>
          <p:cNvPr id="10" name="AutoShape 4"/>
          <p:cNvSpPr>
            <a:spLocks noChangeArrowheads="1"/>
          </p:cNvSpPr>
          <p:nvPr/>
        </p:nvSpPr>
        <p:spPr bwMode="auto">
          <a:xfrm>
            <a:off x="2890838" y="1887538"/>
            <a:ext cx="5530850" cy="1525587"/>
          </a:xfrm>
          <a:prstGeom prst="horizontalScroll">
            <a:avLst>
              <a:gd name="adj" fmla="val 12500"/>
            </a:avLst>
          </a:prstGeom>
          <a:solidFill>
            <a:srgbClr val="99FFCC"/>
          </a:solidFill>
          <a:ln w="9525">
            <a:solidFill>
              <a:srgbClr val="FF33CC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dirty="0">
                <a:latin typeface=".VnTime" pitchFamily="34" charset="0"/>
              </a:rPr>
              <a:t> </a:t>
            </a:r>
            <a:r>
              <a:rPr lang="en-US" sz="2800" dirty="0" err="1">
                <a:latin typeface=".VnTime" pitchFamily="34" charset="0"/>
              </a:rPr>
              <a:t>H·y</a:t>
            </a:r>
            <a:r>
              <a:rPr lang="en-US" sz="2800" dirty="0">
                <a:latin typeface=".VnTime" pitchFamily="34" charset="0"/>
              </a:rPr>
              <a:t> </a:t>
            </a:r>
            <a:r>
              <a:rPr lang="en-US" sz="2800" dirty="0" err="1">
                <a:latin typeface=".VnTime" pitchFamily="34" charset="0"/>
              </a:rPr>
              <a:t>nhËn</a:t>
            </a:r>
            <a:r>
              <a:rPr lang="en-US" sz="2800" dirty="0">
                <a:latin typeface=".VnTime" pitchFamily="34" charset="0"/>
              </a:rPr>
              <a:t> </a:t>
            </a:r>
            <a:r>
              <a:rPr lang="en-US" sz="2800" dirty="0" err="1">
                <a:latin typeface=".VnTime" pitchFamily="34" charset="0"/>
              </a:rPr>
              <a:t>xÐt</a:t>
            </a:r>
            <a:r>
              <a:rPr lang="en-US" sz="2800" dirty="0">
                <a:latin typeface=".VnTime" pitchFamily="34" charset="0"/>
              </a:rPr>
              <a:t> </a:t>
            </a:r>
            <a:r>
              <a:rPr lang="en-US" sz="2800" dirty="0" err="1">
                <a:latin typeface=".VnTime" pitchFamily="34" charset="0"/>
              </a:rPr>
              <a:t>vÒ</a:t>
            </a:r>
            <a:r>
              <a:rPr lang="en-US" sz="2800" dirty="0">
                <a:latin typeface=".VnTime" pitchFamily="34" charset="0"/>
              </a:rPr>
              <a:t> ®é </a:t>
            </a:r>
            <a:r>
              <a:rPr lang="en-US" sz="2800" dirty="0" err="1">
                <a:latin typeface=".VnTime" pitchFamily="34" charset="0"/>
              </a:rPr>
              <a:t>cao</a:t>
            </a:r>
            <a:r>
              <a:rPr lang="en-US" sz="2800" dirty="0">
                <a:latin typeface=".VnTime" pitchFamily="34" charset="0"/>
              </a:rPr>
              <a:t> </a:t>
            </a:r>
            <a:r>
              <a:rPr lang="en-US" sz="2800" dirty="0" err="1">
                <a:latin typeface=".VnTime" pitchFamily="34" charset="0"/>
              </a:rPr>
              <a:t>c¸c</a:t>
            </a:r>
            <a:r>
              <a:rPr lang="en-US" sz="2800" dirty="0">
                <a:latin typeface=".VnTime" pitchFamily="34" charset="0"/>
              </a:rPr>
              <a:t> con </a:t>
            </a:r>
          </a:p>
          <a:p>
            <a:pPr algn="ctr">
              <a:spcBef>
                <a:spcPct val="50000"/>
              </a:spcBef>
            </a:pPr>
            <a:r>
              <a:rPr lang="en-US" sz="2800" dirty="0" err="1">
                <a:latin typeface=".VnTime" pitchFamily="34" charset="0"/>
              </a:rPr>
              <a:t>ch</a:t>
            </a:r>
            <a:r>
              <a:rPr lang="en-US" sz="2800" dirty="0">
                <a:latin typeface=".VnTime" pitchFamily="34" charset="0"/>
              </a:rPr>
              <a:t>÷ </a:t>
            </a:r>
            <a:r>
              <a:rPr lang="en-US" sz="2800" dirty="0" err="1">
                <a:latin typeface=".VnTime" pitchFamily="34" charset="0"/>
              </a:rPr>
              <a:t>trong</a:t>
            </a:r>
            <a:r>
              <a:rPr lang="en-US" sz="2800" dirty="0">
                <a:latin typeface=".VnTime" pitchFamily="34" charset="0"/>
              </a:rPr>
              <a:t> </a:t>
            </a:r>
            <a:r>
              <a:rPr lang="en-US" sz="2800" dirty="0" err="1">
                <a:latin typeface=".VnTime" pitchFamily="34" charset="0"/>
              </a:rPr>
              <a:t>c©u</a:t>
            </a:r>
            <a:r>
              <a:rPr lang="en-US" sz="2800" dirty="0">
                <a:latin typeface=".VnTime" pitchFamily="34" charset="0"/>
              </a:rPr>
              <a:t>?</a:t>
            </a:r>
            <a:endParaRPr lang="en-US" sz="2800" dirty="0">
              <a:latin typeface="Times New Roman" pitchFamily="18" charset="0"/>
            </a:endParaRP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1981200" y="4114800"/>
            <a:ext cx="5638800" cy="528638"/>
          </a:xfrm>
          <a:prstGeom prst="rect">
            <a:avLst/>
          </a:prstGeom>
          <a:solidFill>
            <a:srgbClr val="FFFF99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latin typeface=".VnTime" pitchFamily="34" charset="0"/>
              </a:rPr>
              <a:t> Cao 2 </a:t>
            </a:r>
            <a:r>
              <a:rPr lang="en-US" sz="2800" dirty="0" err="1">
                <a:latin typeface=".VnTime" pitchFamily="34" charset="0"/>
              </a:rPr>
              <a:t>li</a:t>
            </a:r>
            <a:r>
              <a:rPr lang="en-US" sz="2800" dirty="0">
                <a:latin typeface=".VnTime" pitchFamily="34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rưỡi</a:t>
            </a:r>
            <a:r>
              <a:rPr lang="en-US" sz="2800" dirty="0" smtClean="0">
                <a:latin typeface=".VnTime" pitchFamily="34" charset="0"/>
              </a:rPr>
              <a:t> </a:t>
            </a:r>
            <a:r>
              <a:rPr lang="en-US" sz="2800" dirty="0">
                <a:latin typeface=".VnTime" pitchFamily="34" charset="0"/>
              </a:rPr>
              <a:t>?</a:t>
            </a:r>
            <a:endParaRPr lang="en-US" sz="2800" dirty="0">
              <a:latin typeface="Times New Roman" pitchFamily="18" charset="0"/>
            </a:endParaRPr>
          </a:p>
        </p:txBody>
      </p:sp>
      <p:sp>
        <p:nvSpPr>
          <p:cNvPr id="12" name="Text Box 6"/>
          <p:cNvSpPr txBox="1">
            <a:spLocks noChangeArrowheads="1"/>
          </p:cNvSpPr>
          <p:nvPr/>
        </p:nvSpPr>
        <p:spPr bwMode="auto">
          <a:xfrm>
            <a:off x="1981200" y="4876800"/>
            <a:ext cx="5638800" cy="528638"/>
          </a:xfrm>
          <a:prstGeom prst="rect">
            <a:avLst/>
          </a:prstGeom>
          <a:solidFill>
            <a:srgbClr val="FFFF99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latin typeface=".VnTime" pitchFamily="34" charset="0"/>
              </a:rPr>
              <a:t> Cao 1 </a:t>
            </a:r>
            <a:r>
              <a:rPr lang="en-US" sz="2800" dirty="0" err="1" smtClean="0">
                <a:latin typeface=".VnTime" pitchFamily="34" charset="0"/>
              </a:rPr>
              <a:t>li</a:t>
            </a:r>
            <a:r>
              <a:rPr lang="en-US" sz="2800" dirty="0" smtClean="0">
                <a:latin typeface=".VnTime" pitchFamily="34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rưỡi</a:t>
            </a:r>
            <a:r>
              <a:rPr lang="en-US" sz="2800" dirty="0" smtClean="0">
                <a:latin typeface=".VnTime" pitchFamily="34" charset="0"/>
              </a:rPr>
              <a:t>?</a:t>
            </a:r>
            <a:endParaRPr lang="en-US" sz="2800" dirty="0">
              <a:latin typeface="Times New Roman" pitchFamily="18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1981200" y="5715000"/>
            <a:ext cx="5562600" cy="528638"/>
          </a:xfrm>
          <a:prstGeom prst="rect">
            <a:avLst/>
          </a:prstGeom>
          <a:solidFill>
            <a:srgbClr val="FFFF99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.VnTime" pitchFamily="34" charset="0"/>
              </a:rPr>
              <a:t> Cao 1 li ?</a:t>
            </a:r>
            <a:endParaRPr lang="en-US" sz="2800">
              <a:latin typeface="Times New Roman" pitchFamily="18" charset="0"/>
            </a:endParaRPr>
          </a:p>
        </p:txBody>
      </p:sp>
      <p:sp>
        <p:nvSpPr>
          <p:cNvPr id="14" name="AutoShape 8"/>
          <p:cNvSpPr>
            <a:spLocks noChangeArrowheads="1"/>
          </p:cNvSpPr>
          <p:nvPr/>
        </p:nvSpPr>
        <p:spPr bwMode="auto">
          <a:xfrm>
            <a:off x="533400" y="263525"/>
            <a:ext cx="1792288" cy="1860550"/>
          </a:xfrm>
          <a:prstGeom prst="star4">
            <a:avLst>
              <a:gd name="adj" fmla="val 19620"/>
            </a:avLst>
          </a:prstGeom>
          <a:solidFill>
            <a:srgbClr val="00FFFF"/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  <a:latin typeface="Times New Roman" pitchFamily="18" charset="0"/>
              </a:rPr>
              <a:t>?</a:t>
            </a:r>
            <a:endParaRPr lang="en-US" sz="2000">
              <a:latin typeface="Times New Roman" pitchFamily="18" charset="0"/>
            </a:endParaRP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3962400" y="4114800"/>
            <a:ext cx="3124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latin typeface=".VnTime" pitchFamily="34" charset="0"/>
              </a:rPr>
              <a:t>   (Ch÷ C, </a:t>
            </a:r>
            <a:r>
              <a:rPr lang="en-US" sz="2800" dirty="0" smtClean="0">
                <a:latin typeface=".VnTime" pitchFamily="34" charset="0"/>
              </a:rPr>
              <a:t>h, g </a:t>
            </a:r>
            <a:r>
              <a:rPr lang="en-US" sz="2800" dirty="0">
                <a:latin typeface=".VnTime" pitchFamily="34" charset="0"/>
              </a:rPr>
              <a:t>, b)</a:t>
            </a:r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4038600" y="4876800"/>
            <a:ext cx="1447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.VnTime" pitchFamily="34" charset="0"/>
              </a:rPr>
              <a:t>  (Ch÷ t)</a:t>
            </a:r>
          </a:p>
        </p:txBody>
      </p:sp>
      <p:sp>
        <p:nvSpPr>
          <p:cNvPr id="17" name="Text Box 16"/>
          <p:cNvSpPr txBox="1">
            <a:spLocks noChangeArrowheads="1"/>
          </p:cNvSpPr>
          <p:nvPr/>
        </p:nvSpPr>
        <p:spPr bwMode="auto">
          <a:xfrm>
            <a:off x="4114800" y="5715000"/>
            <a:ext cx="3810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latin typeface=".VnTime" pitchFamily="34" charset="0"/>
              </a:rPr>
              <a:t>(Ch÷ </a:t>
            </a:r>
            <a:r>
              <a:rPr lang="en-US" sz="2800" dirty="0" err="1" smtClean="0">
                <a:latin typeface=".VnTime" pitchFamily="34" charset="0"/>
              </a:rPr>
              <a:t>i</a:t>
            </a:r>
            <a:r>
              <a:rPr lang="en-US" sz="2800" dirty="0" smtClean="0">
                <a:latin typeface=".VnTime" pitchFamily="34" charset="0"/>
              </a:rPr>
              <a:t>. a, n, o, e, u )</a:t>
            </a:r>
            <a:endParaRPr lang="en-US" sz="2800" dirty="0">
              <a:latin typeface=".VnTime" pitchFamily="34" charset="0"/>
            </a:endParaRPr>
          </a:p>
        </p:txBody>
      </p:sp>
      <p:sp>
        <p:nvSpPr>
          <p:cNvPr id="18" name="AutoShape 2"/>
          <p:cNvSpPr>
            <a:spLocks noChangeArrowheads="1"/>
          </p:cNvSpPr>
          <p:nvPr/>
        </p:nvSpPr>
        <p:spPr bwMode="auto">
          <a:xfrm>
            <a:off x="2362200" y="0"/>
            <a:ext cx="6781800" cy="1847850"/>
          </a:xfrm>
          <a:prstGeom prst="wedgeEllipseCallout">
            <a:avLst>
              <a:gd name="adj1" fmla="val -60861"/>
              <a:gd name="adj2" fmla="val 36255"/>
            </a:avLst>
          </a:prstGeom>
          <a:solidFill>
            <a:srgbClr val="FFFFCC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5400" b="1" dirty="0" err="1">
                <a:solidFill>
                  <a:schemeClr val="tx2"/>
                </a:solidFill>
                <a:latin typeface="VNI-Commerce" pitchFamily="2" charset="0"/>
                <a:ea typeface="+mj-ea"/>
                <a:cs typeface="+mj-cs"/>
              </a:rPr>
              <a:t>Chia</a:t>
            </a:r>
            <a:r>
              <a:rPr lang="en-US" sz="5400" b="1" dirty="0">
                <a:solidFill>
                  <a:schemeClr val="tx2"/>
                </a:solidFill>
                <a:latin typeface="VNI-Commerce" pitchFamily="2" charset="0"/>
                <a:ea typeface="+mj-ea"/>
                <a:cs typeface="+mj-cs"/>
              </a:rPr>
              <a:t> </a:t>
            </a:r>
            <a:r>
              <a:rPr lang="en-US" sz="5400" b="1" dirty="0" err="1">
                <a:solidFill>
                  <a:schemeClr val="tx2"/>
                </a:solidFill>
                <a:latin typeface="VNI-Commerce" pitchFamily="2" charset="0"/>
                <a:ea typeface="+mj-ea"/>
                <a:cs typeface="+mj-cs"/>
              </a:rPr>
              <a:t>ngoït</a:t>
            </a:r>
            <a:r>
              <a:rPr lang="en-US" sz="5400" b="1" dirty="0">
                <a:solidFill>
                  <a:schemeClr val="tx2"/>
                </a:solidFill>
                <a:latin typeface="VNI-Commerce" pitchFamily="2" charset="0"/>
                <a:ea typeface="+mj-ea"/>
                <a:cs typeface="+mj-cs"/>
              </a:rPr>
              <a:t> </a:t>
            </a:r>
            <a:r>
              <a:rPr lang="en-US" sz="5400" b="1" dirty="0" err="1">
                <a:solidFill>
                  <a:schemeClr val="tx2"/>
                </a:solidFill>
                <a:latin typeface="VNI-Commerce" pitchFamily="2" charset="0"/>
                <a:ea typeface="+mj-ea"/>
                <a:cs typeface="+mj-cs"/>
              </a:rPr>
              <a:t>seû</a:t>
            </a:r>
            <a:r>
              <a:rPr lang="en-US" sz="5400" b="1" dirty="0">
                <a:solidFill>
                  <a:schemeClr val="tx2"/>
                </a:solidFill>
                <a:latin typeface="VNI-Commerce" pitchFamily="2" charset="0"/>
                <a:ea typeface="+mj-ea"/>
                <a:cs typeface="+mj-cs"/>
              </a:rPr>
              <a:t> </a:t>
            </a:r>
            <a:r>
              <a:rPr lang="en-US" sz="5400" b="1" dirty="0" err="1">
                <a:solidFill>
                  <a:schemeClr val="tx2"/>
                </a:solidFill>
                <a:latin typeface="VNI-Commerce" pitchFamily="2" charset="0"/>
                <a:ea typeface="+mj-ea"/>
                <a:cs typeface="+mj-cs"/>
              </a:rPr>
              <a:t>buøi</a:t>
            </a:r>
            <a:endParaRPr lang="en-US" sz="5400" b="1" dirty="0">
              <a:solidFill>
                <a:schemeClr val="tx2"/>
              </a:solidFill>
              <a:latin typeface="VNI-Commerce" pitchFamily="2" charset="0"/>
              <a:ea typeface="+mj-ea"/>
              <a:cs typeface="+mj-cs"/>
            </a:endParaRPr>
          </a:p>
        </p:txBody>
      </p:sp>
      <p:pic>
        <p:nvPicPr>
          <p:cNvPr id="19" name="Picture 16" descr="Chu Chia ngot se bui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6600" y="304800"/>
            <a:ext cx="5029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 autoUpdateAnimBg="0"/>
      <p:bldP spid="11" grpId="0" animBg="1" autoUpdateAnimBg="0"/>
      <p:bldP spid="12" grpId="0" animBg="1" autoUpdateAnimBg="0"/>
      <p:bldP spid="13" grpId="0" animBg="1" autoUpdateAnimBg="0"/>
      <p:bldP spid="14" grpId="0" animBg="1" autoUpdateAnimBg="0"/>
      <p:bldP spid="15" grpId="0" autoUpdateAnimBg="0"/>
      <p:bldP spid="16" grpId="0" autoUpdateAnimBg="0"/>
      <p:bldP spid="17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A064.jpg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Hình Chữ nhật 91"/>
          <p:cNvSpPr>
            <a:spLocks noChangeArrowheads="1"/>
          </p:cNvSpPr>
          <p:nvPr/>
        </p:nvSpPr>
        <p:spPr bwMode="auto">
          <a:xfrm>
            <a:off x="1447800" y="1676400"/>
            <a:ext cx="4724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3200">
              <a:latin typeface=".VnTime" pitchFamily="34" charset="0"/>
              <a:cs typeface="Times New Roman" pitchFamily="18" charset="0"/>
            </a:endParaRPr>
          </a:p>
        </p:txBody>
      </p:sp>
      <p:sp>
        <p:nvSpPr>
          <p:cNvPr id="6" name="AutoShape 2"/>
          <p:cNvSpPr txBox="1">
            <a:spLocks noChangeArrowheads="1"/>
          </p:cNvSpPr>
          <p:nvPr/>
        </p:nvSpPr>
        <p:spPr>
          <a:xfrm>
            <a:off x="1981200" y="0"/>
            <a:ext cx="6324600" cy="1371600"/>
          </a:xfrm>
          <a:prstGeom prst="wedgeEllipseCallout">
            <a:avLst>
              <a:gd name="adj1" fmla="val -36074"/>
              <a:gd name="adj2" fmla="val 90000"/>
            </a:avLst>
          </a:prstGeom>
          <a:solidFill>
            <a:srgbClr val="FFFFCC"/>
          </a:solidFill>
          <a:ln>
            <a:solidFill>
              <a:srgbClr val="FF0000"/>
            </a:solidFill>
            <a:headEnd type="none" w="med" len="med"/>
            <a:tailEnd type="none" w="med" len="med"/>
          </a:ln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5000" i="1">
                <a:solidFill>
                  <a:schemeClr val="tx2"/>
                </a:solidFill>
                <a:latin typeface="VNI-Commerce" pitchFamily="2" charset="0"/>
                <a:ea typeface="+mj-ea"/>
                <a:cs typeface="+mj-cs"/>
              </a:rPr>
              <a:t>Chia ngoït seû buøi</a:t>
            </a:r>
          </a:p>
        </p:txBody>
      </p:sp>
      <p:sp>
        <p:nvSpPr>
          <p:cNvPr id="7" name="AutoShape 3"/>
          <p:cNvSpPr>
            <a:spLocks noChangeArrowheads="1"/>
          </p:cNvSpPr>
          <p:nvPr/>
        </p:nvSpPr>
        <p:spPr bwMode="auto">
          <a:xfrm>
            <a:off x="2667000" y="1905000"/>
            <a:ext cx="5791200" cy="1431925"/>
          </a:xfrm>
          <a:prstGeom prst="horizontalScroll">
            <a:avLst>
              <a:gd name="adj" fmla="val 12500"/>
            </a:avLst>
          </a:prstGeom>
          <a:solidFill>
            <a:srgbClr val="99FFCC"/>
          </a:solidFill>
          <a:ln w="9525">
            <a:solidFill>
              <a:srgbClr val="FF33CC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>
                <a:latin typeface=".VnTime" pitchFamily="34" charset="0"/>
              </a:rPr>
              <a:t>Nªu c¸ch ®Æt dÊu thanh trong c©u ?</a:t>
            </a:r>
            <a:endParaRPr lang="en-US" sz="2800">
              <a:latin typeface=".VnTime" pitchFamily="34" charset="0"/>
            </a:endParaRPr>
          </a:p>
        </p:txBody>
      </p:sp>
      <p:sp>
        <p:nvSpPr>
          <p:cNvPr id="10" name="AutoShape 7"/>
          <p:cNvSpPr>
            <a:spLocks noChangeArrowheads="1"/>
          </p:cNvSpPr>
          <p:nvPr/>
        </p:nvSpPr>
        <p:spPr bwMode="auto">
          <a:xfrm>
            <a:off x="1219200" y="838200"/>
            <a:ext cx="1509713" cy="2208213"/>
          </a:xfrm>
          <a:prstGeom prst="star4">
            <a:avLst>
              <a:gd name="adj" fmla="val 18551"/>
            </a:avLst>
          </a:prstGeom>
          <a:solidFill>
            <a:srgbClr val="00FFFF"/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?</a:t>
            </a:r>
            <a:endParaRPr lang="en-US" sz="2000" dirty="0">
              <a:latin typeface="Times New Roman" pitchFamily="18" charset="0"/>
            </a:endParaRPr>
          </a:p>
        </p:txBody>
      </p:sp>
      <p:pic>
        <p:nvPicPr>
          <p:cNvPr id="12" name="Picture 16" descr="Chu Chia ngot se bui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71800" y="228600"/>
            <a:ext cx="4343400" cy="89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ounded Rectangle 14"/>
          <p:cNvSpPr/>
          <p:nvPr/>
        </p:nvSpPr>
        <p:spPr>
          <a:xfrm>
            <a:off x="2057400" y="3505200"/>
            <a:ext cx="6248400" cy="1905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vần</a:t>
            </a:r>
            <a:endParaRPr lang="en-US" sz="3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 autoUpdateAnimBg="0"/>
      <p:bldP spid="10" grpId="0" animBg="1" autoUpdateAnimBg="0"/>
      <p:bldP spid="1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A064.jpg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Text Box 186"/>
          <p:cNvSpPr txBox="1">
            <a:spLocks noChangeArrowheads="1"/>
          </p:cNvSpPr>
          <p:nvPr/>
        </p:nvSpPr>
        <p:spPr bwMode="auto">
          <a:xfrm>
            <a:off x="0" y="0"/>
            <a:ext cx="15240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000"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2000">
              <a:latin typeface="Times New Roman" pitchFamily="18" charset="0"/>
            </a:endParaRPr>
          </a:p>
        </p:txBody>
      </p:sp>
      <p:sp>
        <p:nvSpPr>
          <p:cNvPr id="6" name="Hình Chữ nhật 91"/>
          <p:cNvSpPr>
            <a:spLocks noChangeArrowheads="1"/>
          </p:cNvSpPr>
          <p:nvPr/>
        </p:nvSpPr>
        <p:spPr bwMode="auto">
          <a:xfrm>
            <a:off x="1447800" y="1676400"/>
            <a:ext cx="4724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3200">
              <a:latin typeface=".VnTime" pitchFamily="34" charset="0"/>
              <a:cs typeface="Times New Roman" pitchFamily="18" charset="0"/>
            </a:endParaRPr>
          </a:p>
        </p:txBody>
      </p:sp>
      <p:sp>
        <p:nvSpPr>
          <p:cNvPr id="7" name="AutoShape 2"/>
          <p:cNvSpPr>
            <a:spLocks noChangeArrowheads="1"/>
          </p:cNvSpPr>
          <p:nvPr/>
        </p:nvSpPr>
        <p:spPr bwMode="auto">
          <a:xfrm>
            <a:off x="2152650" y="0"/>
            <a:ext cx="6991350" cy="2062163"/>
          </a:xfrm>
          <a:prstGeom prst="wedgeEllipseCallout">
            <a:avLst>
              <a:gd name="adj1" fmla="val -40120"/>
              <a:gd name="adj2" fmla="val 69245"/>
            </a:avLst>
          </a:prstGeom>
          <a:solidFill>
            <a:srgbClr val="FFFFCC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endParaRPr lang="en-US" sz="5000" i="1">
              <a:solidFill>
                <a:schemeClr val="tx2"/>
              </a:solidFill>
              <a:latin typeface="VNI-Commerce" pitchFamily="2" charset="0"/>
            </a:endParaRPr>
          </a:p>
        </p:txBody>
      </p:sp>
      <p:sp>
        <p:nvSpPr>
          <p:cNvPr id="8" name="AutoShape 3"/>
          <p:cNvSpPr>
            <a:spLocks noChangeArrowheads="1"/>
          </p:cNvSpPr>
          <p:nvPr/>
        </p:nvSpPr>
        <p:spPr bwMode="auto">
          <a:xfrm>
            <a:off x="2286000" y="2895600"/>
            <a:ext cx="5943600" cy="1268413"/>
          </a:xfrm>
          <a:prstGeom prst="horizontalScroll">
            <a:avLst>
              <a:gd name="adj" fmla="val 12500"/>
            </a:avLst>
          </a:prstGeom>
          <a:solidFill>
            <a:srgbClr val="99FFCC"/>
          </a:solidFill>
          <a:ln w="9525">
            <a:solidFill>
              <a:srgbClr val="FF33CC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dirty="0" err="1">
                <a:latin typeface=".VnTime" pitchFamily="34" charset="0"/>
              </a:rPr>
              <a:t>C¸c</a:t>
            </a:r>
            <a:r>
              <a:rPr lang="en-US" sz="2800" dirty="0">
                <a:latin typeface=".VnTime" pitchFamily="34" charset="0"/>
              </a:rPr>
              <a:t> </a:t>
            </a:r>
            <a:r>
              <a:rPr lang="en-US" sz="2800" dirty="0" err="1">
                <a:latin typeface=".VnTime" pitchFamily="34" charset="0"/>
              </a:rPr>
              <a:t>ch</a:t>
            </a:r>
            <a:r>
              <a:rPr lang="en-US" sz="2800" dirty="0">
                <a:latin typeface=".VnTime" pitchFamily="34" charset="0"/>
              </a:rPr>
              <a:t>÷ </a:t>
            </a:r>
            <a:r>
              <a:rPr lang="en-US" sz="2800" dirty="0" err="1">
                <a:latin typeface=".VnTime" pitchFamily="34" charset="0"/>
              </a:rPr>
              <a:t>trong</a:t>
            </a:r>
            <a:r>
              <a:rPr lang="en-US" sz="2800" dirty="0">
                <a:latin typeface=".VnTime" pitchFamily="34" charset="0"/>
              </a:rPr>
              <a:t> </a:t>
            </a:r>
            <a:r>
              <a:rPr lang="en-US" sz="2800" dirty="0" err="1">
                <a:latin typeface=".VnTime" pitchFamily="34" charset="0"/>
              </a:rPr>
              <a:t>c©u</a:t>
            </a:r>
            <a:r>
              <a:rPr lang="en-US" sz="2800" dirty="0">
                <a:latin typeface=".VnTime" pitchFamily="34" charset="0"/>
              </a:rPr>
              <a:t> </a:t>
            </a:r>
            <a:r>
              <a:rPr lang="en-US" sz="2800" dirty="0" err="1">
                <a:latin typeface=".VnTime" pitchFamily="34" charset="0"/>
              </a:rPr>
              <a:t>c¸ch</a:t>
            </a:r>
            <a:r>
              <a:rPr lang="en-US" sz="2800" dirty="0">
                <a:latin typeface=".VnTime" pitchFamily="34" charset="0"/>
              </a:rPr>
              <a:t> </a:t>
            </a:r>
            <a:r>
              <a:rPr lang="en-US" sz="2800" dirty="0" err="1">
                <a:latin typeface=".VnTime" pitchFamily="34" charset="0"/>
              </a:rPr>
              <a:t>nhau</a:t>
            </a:r>
            <a:r>
              <a:rPr lang="en-US" sz="2800" dirty="0">
                <a:latin typeface=".VnTime" pitchFamily="34" charset="0"/>
              </a:rPr>
              <a:t> </a:t>
            </a:r>
            <a:r>
              <a:rPr lang="en-US" sz="2800" dirty="0" err="1">
                <a:latin typeface=".VnTime" pitchFamily="34" charset="0"/>
              </a:rPr>
              <a:t>kho¶ng</a:t>
            </a:r>
            <a:r>
              <a:rPr lang="en-US" sz="2800" dirty="0">
                <a:latin typeface=".VnTime" pitchFamily="34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.VnTime" pitchFamily="34" charset="0"/>
              </a:rPr>
              <a:t>nµo</a:t>
            </a:r>
            <a:r>
              <a:rPr lang="en-US" sz="2800" dirty="0" smtClean="0">
                <a:latin typeface=".VnTime" pitchFamily="34" charset="0"/>
              </a:rPr>
              <a:t> </a:t>
            </a:r>
            <a:r>
              <a:rPr lang="en-US" sz="2800" dirty="0">
                <a:latin typeface=".VnTime" pitchFamily="34" charset="0"/>
              </a:rPr>
              <a:t>?</a:t>
            </a: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2362200" y="4572000"/>
            <a:ext cx="5767388" cy="954088"/>
          </a:xfrm>
          <a:prstGeom prst="rect">
            <a:avLst/>
          </a:prstGeom>
          <a:solidFill>
            <a:srgbClr val="FFFF99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dirty="0" err="1">
                <a:latin typeface=".VnTime" pitchFamily="34" charset="0"/>
              </a:rPr>
              <a:t>Kho¶ng</a:t>
            </a:r>
            <a:r>
              <a:rPr lang="en-US" sz="2800" dirty="0">
                <a:latin typeface=".VnTime" pitchFamily="34" charset="0"/>
              </a:rPr>
              <a:t> </a:t>
            </a:r>
            <a:r>
              <a:rPr lang="en-US" sz="2800" dirty="0" err="1">
                <a:latin typeface=".VnTime" pitchFamily="34" charset="0"/>
              </a:rPr>
              <a:t>c¸ch</a:t>
            </a:r>
            <a:r>
              <a:rPr lang="en-US" sz="2800" dirty="0">
                <a:latin typeface=".VnTime" pitchFamily="34" charset="0"/>
              </a:rPr>
              <a:t> </a:t>
            </a:r>
            <a:r>
              <a:rPr lang="en-US" sz="2800" dirty="0" err="1">
                <a:latin typeface=".VnTime" pitchFamily="34" charset="0"/>
              </a:rPr>
              <a:t>gi÷a</a:t>
            </a:r>
            <a:r>
              <a:rPr lang="en-US" sz="2800" dirty="0">
                <a:latin typeface=".VnTime" pitchFamily="34" charset="0"/>
              </a:rPr>
              <a:t> </a:t>
            </a:r>
            <a:r>
              <a:rPr lang="en-US" sz="2800" dirty="0" err="1">
                <a:latin typeface=".VnTime" pitchFamily="34" charset="0"/>
              </a:rPr>
              <a:t>c¸c</a:t>
            </a:r>
            <a:r>
              <a:rPr lang="en-US" sz="2800" dirty="0">
                <a:latin typeface=".VnTime" pitchFamily="34" charset="0"/>
              </a:rPr>
              <a:t> </a:t>
            </a:r>
            <a:r>
              <a:rPr lang="en-US" sz="2800" dirty="0" err="1">
                <a:latin typeface=".VnTime" pitchFamily="34" charset="0"/>
              </a:rPr>
              <a:t>ch</a:t>
            </a:r>
            <a:r>
              <a:rPr lang="en-US" sz="2800" dirty="0">
                <a:latin typeface=".VnTime" pitchFamily="34" charset="0"/>
              </a:rPr>
              <a:t>÷ </a:t>
            </a:r>
            <a:r>
              <a:rPr lang="en-US" sz="2800" dirty="0" err="1">
                <a:latin typeface=".VnTime" pitchFamily="34" charset="0"/>
              </a:rPr>
              <a:t>trong</a:t>
            </a:r>
            <a:r>
              <a:rPr lang="en-US" sz="2800" dirty="0">
                <a:latin typeface=".VnTime" pitchFamily="34" charset="0"/>
              </a:rPr>
              <a:t> </a:t>
            </a:r>
            <a:r>
              <a:rPr lang="en-US" sz="2800" dirty="0" err="1">
                <a:latin typeface=".VnTime" pitchFamily="34" charset="0"/>
              </a:rPr>
              <a:t>c©u</a:t>
            </a:r>
            <a:r>
              <a:rPr lang="en-US" sz="2800" dirty="0">
                <a:latin typeface=".VnTime" pitchFamily="34" charset="0"/>
              </a:rPr>
              <a:t> </a:t>
            </a:r>
            <a:r>
              <a:rPr lang="en-US" sz="2800" dirty="0" err="1" smtClean="0">
                <a:latin typeface=".VnTime" pitchFamily="34" charset="0"/>
              </a:rPr>
              <a:t>b»ng</a:t>
            </a:r>
            <a:r>
              <a:rPr lang="en-US" sz="2800" dirty="0" smtClean="0">
                <a:latin typeface=".VnTime" pitchFamily="34" charset="0"/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.VnTime" pitchFamily="34" charset="0"/>
              </a:rPr>
              <a:t>1 con </a:t>
            </a:r>
            <a:r>
              <a:rPr lang="en-US" sz="2800" dirty="0" err="1">
                <a:solidFill>
                  <a:srgbClr val="0000FF"/>
                </a:solidFill>
                <a:latin typeface=".VnTime" pitchFamily="34" charset="0"/>
              </a:rPr>
              <a:t>ch</a:t>
            </a:r>
            <a:r>
              <a:rPr lang="en-US" sz="2800" dirty="0">
                <a:solidFill>
                  <a:srgbClr val="0000FF"/>
                </a:solidFill>
                <a:latin typeface=".VnTime" pitchFamily="34" charset="0"/>
              </a:rPr>
              <a:t>÷ o</a:t>
            </a:r>
          </a:p>
        </p:txBody>
      </p:sp>
      <p:sp>
        <p:nvSpPr>
          <p:cNvPr id="10" name="AutoShape 6"/>
          <p:cNvSpPr>
            <a:spLocks noChangeArrowheads="1"/>
          </p:cNvSpPr>
          <p:nvPr/>
        </p:nvSpPr>
        <p:spPr bwMode="auto">
          <a:xfrm>
            <a:off x="1371600" y="914400"/>
            <a:ext cx="1371600" cy="2208213"/>
          </a:xfrm>
          <a:prstGeom prst="star4">
            <a:avLst>
              <a:gd name="adj" fmla="val 18551"/>
            </a:avLst>
          </a:prstGeom>
          <a:solidFill>
            <a:srgbClr val="00FFFF"/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  <a:latin typeface="Times New Roman" pitchFamily="18" charset="0"/>
              </a:rPr>
              <a:t>?</a:t>
            </a:r>
            <a:endParaRPr lang="en-US" sz="2000">
              <a:latin typeface="Times New Roman" pitchFamily="18" charset="0"/>
            </a:endParaRPr>
          </a:p>
        </p:txBody>
      </p:sp>
      <p:pic>
        <p:nvPicPr>
          <p:cNvPr id="11" name="Picture 11" descr="Chu Chia ngot se bui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52800" y="533400"/>
            <a:ext cx="4343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 autoUpdateAnimBg="0"/>
      <p:bldP spid="9" grpId="0" animBg="1" autoUpdateAnimBg="0"/>
      <p:bldP spid="10" grpId="0" animBg="1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A064.jpg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pic>
        <p:nvPicPr>
          <p:cNvPr id="5" name="Picture 4" descr="Ngoiviet"/>
          <p:cNvPicPr>
            <a:picLocks noChangeAspect="1" noChangeArrowheads="1"/>
          </p:cNvPicPr>
          <p:nvPr/>
        </p:nvPicPr>
        <p:blipFill>
          <a:blip r:embed="rId3" cstate="print">
            <a:lum bright="-12000" contrast="12000"/>
          </a:blip>
          <a:srcRect/>
          <a:stretch>
            <a:fillRect/>
          </a:stretch>
        </p:blipFill>
        <p:spPr bwMode="auto">
          <a:xfrm>
            <a:off x="5105400" y="14288"/>
            <a:ext cx="3505200" cy="3505200"/>
          </a:xfrm>
          <a:prstGeom prst="rect">
            <a:avLst/>
          </a:prstGeom>
          <a:noFill/>
          <a:ln w="38100">
            <a:solidFill>
              <a:schemeClr val="tx2"/>
            </a:solidFill>
            <a:miter lim="800000"/>
            <a:headEnd/>
            <a:tailEnd/>
          </a:ln>
        </p:spPr>
      </p:pic>
      <p:pic>
        <p:nvPicPr>
          <p:cNvPr id="6" name="Picture 5" descr="Cam but"/>
          <p:cNvPicPr>
            <a:picLocks noChangeAspect="1" noChangeArrowheads="1"/>
          </p:cNvPicPr>
          <p:nvPr/>
        </p:nvPicPr>
        <p:blipFill>
          <a:blip r:embed="rId4" cstate="print">
            <a:lum bright="-6000" contrast="12000"/>
          </a:blip>
          <a:srcRect/>
          <a:stretch>
            <a:fillRect/>
          </a:stretch>
        </p:blipFill>
        <p:spPr bwMode="auto">
          <a:xfrm>
            <a:off x="5105400" y="3727450"/>
            <a:ext cx="3505200" cy="3130550"/>
          </a:xfrm>
          <a:prstGeom prst="rect">
            <a:avLst/>
          </a:prstGeom>
          <a:noFill/>
          <a:ln w="38100">
            <a:solidFill>
              <a:schemeClr val="tx2"/>
            </a:solidFill>
            <a:miter lim="800000"/>
            <a:headEnd/>
            <a:tailEnd/>
          </a:ln>
        </p:spPr>
      </p:pic>
      <p:sp>
        <p:nvSpPr>
          <p:cNvPr id="7" name="AutoShape 11"/>
          <p:cNvSpPr>
            <a:spLocks noChangeArrowheads="1"/>
          </p:cNvSpPr>
          <p:nvPr/>
        </p:nvSpPr>
        <p:spPr bwMode="auto">
          <a:xfrm>
            <a:off x="0" y="1066800"/>
            <a:ext cx="4114800" cy="1600200"/>
          </a:xfrm>
          <a:prstGeom prst="wedgeEllipseCallout">
            <a:avLst>
              <a:gd name="adj1" fmla="val 71875"/>
              <a:gd name="adj2" fmla="val 40477"/>
            </a:avLst>
          </a:prstGeom>
          <a:solidFill>
            <a:schemeClr val="accent2"/>
          </a:solidFill>
          <a:ln w="9525">
            <a:solidFill>
              <a:srgbClr val="FF0066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endParaRPr lang="en-US" sz="2000" b="1">
              <a:latin typeface="Times New Roman" pitchFamily="18" charset="0"/>
            </a:endParaRPr>
          </a:p>
          <a:p>
            <a:pPr algn="ctr"/>
            <a:r>
              <a:rPr lang="en-US" sz="2000" b="1">
                <a:solidFill>
                  <a:srgbClr val="FFFFFF"/>
                </a:solidFill>
                <a:latin typeface="Times New Roman" pitchFamily="18" charset="0"/>
              </a:rPr>
              <a:t>TƯ THẾ NGỒI VIẾT</a:t>
            </a:r>
          </a:p>
        </p:txBody>
      </p:sp>
      <p:sp>
        <p:nvSpPr>
          <p:cNvPr id="8" name="AutoShape 14"/>
          <p:cNvSpPr>
            <a:spLocks noChangeArrowheads="1"/>
          </p:cNvSpPr>
          <p:nvPr/>
        </p:nvSpPr>
        <p:spPr bwMode="auto">
          <a:xfrm>
            <a:off x="228600" y="4267200"/>
            <a:ext cx="3429000" cy="1600200"/>
          </a:xfrm>
          <a:prstGeom prst="wedgeRoundRectCallout">
            <a:avLst>
              <a:gd name="adj1" fmla="val 90556"/>
              <a:gd name="adj2" fmla="val 34523"/>
              <a:gd name="adj3" fmla="val 16667"/>
            </a:avLst>
          </a:prstGeom>
          <a:solidFill>
            <a:schemeClr val="accent2"/>
          </a:solidFill>
          <a:ln w="9525">
            <a:solidFill>
              <a:srgbClr val="FF0066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endParaRPr lang="en-US" sz="2000" b="1">
              <a:solidFill>
                <a:srgbClr val="FFFFFF"/>
              </a:solidFill>
              <a:latin typeface="Times New Roman" pitchFamily="18" charset="0"/>
            </a:endParaRPr>
          </a:p>
          <a:p>
            <a:pPr algn="ctr"/>
            <a:r>
              <a:rPr lang="en-US" sz="2000" b="1">
                <a:solidFill>
                  <a:srgbClr val="FFFFFF"/>
                </a:solidFill>
                <a:latin typeface="Times New Roman" pitchFamily="18" charset="0"/>
              </a:rPr>
              <a:t>CÁCH CẦM VIẾT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A064.jpg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A064.jpg.jpg"/>
          <p:cNvPicPr>
            <a:picLocks noGrp="1" noChangeAspect="1"/>
          </p:cNvPicPr>
          <p:nvPr>
            <p:ph idx="1"/>
          </p:nvPr>
        </p:nvPicPr>
        <p:blipFill>
          <a:blip r:embed="rId4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457200" y="457200"/>
            <a:ext cx="82296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`</a:t>
            </a:r>
          </a:p>
        </p:txBody>
      </p:sp>
      <p:pic>
        <p:nvPicPr>
          <p:cNvPr id="6" name="BAI HOC DAU TIEN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5" cstate="print"/>
          <a:srcRect/>
          <a:stretch>
            <a:fillRect/>
          </a:stretch>
        </p:blipFill>
        <p:spPr>
          <a:xfrm>
            <a:off x="2324100" y="3771900"/>
            <a:ext cx="304800" cy="304800"/>
          </a:xfrm>
          <a:prstGeom prst="rect">
            <a:avLst/>
          </a:prstGeom>
        </p:spPr>
      </p:pic>
      <p:pic>
        <p:nvPicPr>
          <p:cNvPr id="7" name="Picture 2" descr="SZ169"/>
          <p:cNvPicPr>
            <a:picLocks noChangeAspect="1" noChangeArrowheads="1"/>
          </p:cNvPicPr>
          <p:nvPr/>
        </p:nvPicPr>
        <p:blipFill>
          <a:blip r:embed="rId6" cstate="print"/>
          <a:srcRect l="8594" t="2061" r="10156" b="5154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0066"/>
          </a:solidFill>
          <a:ln w="9525">
            <a:noFill/>
            <a:miter lim="800000"/>
            <a:headEnd/>
            <a:tailEnd/>
          </a:ln>
        </p:spPr>
      </p:pic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2057400"/>
            <a:ext cx="8272463" cy="237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2" algn="ctr"/>
            <a:endParaRPr lang="en-US" sz="2800" b="1" dirty="0">
              <a:solidFill>
                <a:srgbClr val="006600"/>
              </a:solidFill>
            </a:endParaRPr>
          </a:p>
          <a:p>
            <a:pPr algn="ctr"/>
            <a:r>
              <a:rPr lang="en-US" sz="4000" b="1" dirty="0">
                <a:solidFill>
                  <a:srgbClr val="FF0000"/>
                </a:solidFill>
              </a:rPr>
              <a:t>KÍNH CHÚC CÁC</a:t>
            </a:r>
            <a:r>
              <a:rPr lang="en-US" sz="4000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4000" b="1" dirty="0">
                <a:solidFill>
                  <a:srgbClr val="FF0000"/>
                </a:solidFill>
              </a:rPr>
              <a:t>THẦY CÔ SỨC KHỎE </a:t>
            </a:r>
          </a:p>
          <a:p>
            <a:pPr algn="ctr"/>
            <a:r>
              <a:rPr lang="en-US" sz="4000" b="1" dirty="0">
                <a:solidFill>
                  <a:srgbClr val="FF0000"/>
                </a:solidFill>
              </a:rPr>
              <a:t>HẠNH PHÚC VÀ THÀNH ĐẠT.</a:t>
            </a:r>
          </a:p>
        </p:txBody>
      </p:sp>
      <p:pic>
        <p:nvPicPr>
          <p:cNvPr id="9" name="Picture 52" descr="DSTARS-P"/>
          <p:cNvPicPr>
            <a:picLocks noChangeAspect="1" noChangeArrowheads="1" noCrop="1"/>
          </p:cNvPicPr>
          <p:nvPr/>
        </p:nvPicPr>
        <p:blipFill>
          <a:blip r:embed="rId7" cstate="print">
            <a:lum contrast="-6000"/>
          </a:blip>
          <a:srcRect/>
          <a:stretch>
            <a:fillRect/>
          </a:stretch>
        </p:blipFill>
        <p:spPr bwMode="auto">
          <a:xfrm>
            <a:off x="7337425" y="5030788"/>
            <a:ext cx="1806575" cy="182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52" descr="DSTARS-P"/>
          <p:cNvPicPr>
            <a:picLocks noChangeAspect="1" noChangeArrowheads="1" noCrop="1"/>
          </p:cNvPicPr>
          <p:nvPr/>
        </p:nvPicPr>
        <p:blipFill>
          <a:blip r:embed="rId7" cstate="print">
            <a:lum contrast="-6000"/>
          </a:blip>
          <a:srcRect/>
          <a:stretch>
            <a:fillRect/>
          </a:stretch>
        </p:blipFill>
        <p:spPr bwMode="auto">
          <a:xfrm>
            <a:off x="8240713" y="1835150"/>
            <a:ext cx="1806575" cy="182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52" descr="DSTARS-P"/>
          <p:cNvPicPr>
            <a:picLocks noChangeAspect="1" noChangeArrowheads="1" noCrop="1"/>
          </p:cNvPicPr>
          <p:nvPr/>
        </p:nvPicPr>
        <p:blipFill>
          <a:blip r:embed="rId7" cstate="print">
            <a:lum contrast="-6000"/>
          </a:blip>
          <a:srcRect/>
          <a:stretch>
            <a:fillRect/>
          </a:stretch>
        </p:blipFill>
        <p:spPr bwMode="auto">
          <a:xfrm>
            <a:off x="7683500" y="0"/>
            <a:ext cx="1806575" cy="182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52" descr="DSTARS-P"/>
          <p:cNvPicPr>
            <a:picLocks noChangeAspect="1" noChangeArrowheads="1" noCrop="1"/>
          </p:cNvPicPr>
          <p:nvPr/>
        </p:nvPicPr>
        <p:blipFill>
          <a:blip r:embed="rId7" cstate="print">
            <a:lum contrast="-6000"/>
          </a:blip>
          <a:srcRect/>
          <a:stretch>
            <a:fillRect/>
          </a:stretch>
        </p:blipFill>
        <p:spPr bwMode="auto">
          <a:xfrm>
            <a:off x="4038600" y="5030788"/>
            <a:ext cx="1806575" cy="182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52" descr="DSTARS-P"/>
          <p:cNvPicPr>
            <a:picLocks noChangeAspect="1" noChangeArrowheads="1" noCrop="1"/>
          </p:cNvPicPr>
          <p:nvPr/>
        </p:nvPicPr>
        <p:blipFill>
          <a:blip r:embed="rId7" cstate="print">
            <a:lum contrast="-6000"/>
          </a:blip>
          <a:srcRect/>
          <a:stretch>
            <a:fillRect/>
          </a:stretch>
        </p:blipFill>
        <p:spPr bwMode="auto">
          <a:xfrm>
            <a:off x="6013450" y="5030788"/>
            <a:ext cx="1806575" cy="182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52" descr="DSTARS-P"/>
          <p:cNvPicPr>
            <a:picLocks noChangeAspect="1" noChangeArrowheads="1" noCrop="1"/>
          </p:cNvPicPr>
          <p:nvPr/>
        </p:nvPicPr>
        <p:blipFill>
          <a:blip r:embed="rId7" cstate="print">
            <a:lum contrast="-6000"/>
          </a:blip>
          <a:srcRect/>
          <a:stretch>
            <a:fillRect/>
          </a:stretch>
        </p:blipFill>
        <p:spPr bwMode="auto">
          <a:xfrm>
            <a:off x="246063" y="317500"/>
            <a:ext cx="1806575" cy="182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52" descr="DSTARS-P"/>
          <p:cNvPicPr>
            <a:picLocks noChangeAspect="1" noChangeArrowheads="1" noCrop="1"/>
          </p:cNvPicPr>
          <p:nvPr/>
        </p:nvPicPr>
        <p:blipFill>
          <a:blip r:embed="rId7" cstate="print">
            <a:lum contrast="-6000"/>
          </a:blip>
          <a:srcRect/>
          <a:stretch>
            <a:fillRect/>
          </a:stretch>
        </p:blipFill>
        <p:spPr bwMode="auto">
          <a:xfrm>
            <a:off x="228600" y="5410200"/>
            <a:ext cx="1806575" cy="182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ndAc>
      <p:stSnd>
        <p:snd r:embed="rId3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2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17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A064.jpg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2057400" y="2286000"/>
            <a:ext cx="4800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err="1" smtClean="0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dirty="0" err="1" smtClean="0">
                <a:latin typeface="Times New Roman" pitchFamily="18" charset="0"/>
                <a:cs typeface="Times New Roman" pitchFamily="18" charset="0"/>
              </a:rPr>
              <a:t>cũ</a:t>
            </a:r>
            <a:endParaRPr lang="en-US" sz="7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A064.jp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0480"/>
            <a:ext cx="9144000" cy="682752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600200" y="685800"/>
            <a:ext cx="6324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28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9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2016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00" y="1371600"/>
            <a:ext cx="5334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smtClean="0">
                <a:solidFill>
                  <a:srgbClr val="FF0000"/>
                </a:solidFill>
                <a:latin typeface=".VnCommercial Script" pitchFamily="34" charset="0"/>
                <a:cs typeface="Times New Roman" pitchFamily="18" charset="0"/>
              </a:rPr>
              <a:t>C</a:t>
            </a:r>
            <a:endParaRPr lang="en-US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A064.jp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0480"/>
            <a:ext cx="9144000" cy="6827520"/>
          </a:xfrm>
          <a:prstGeom prst="rect">
            <a:avLst/>
          </a:prstGeom>
        </p:spPr>
      </p:pic>
      <p:pic>
        <p:nvPicPr>
          <p:cNvPr id="5" name="Picture 2" descr="C:\Users\Administrator.HOANGCHUONG-PC\Desktop\ScreenHunter_005.bm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67200" y="457200"/>
            <a:ext cx="4876800" cy="601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1066800" y="990600"/>
            <a:ext cx="4038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smtClean="0">
                <a:latin typeface=".VnCommercial Script" pitchFamily="34" charset="0"/>
                <a:cs typeface="Times New Roman" pitchFamily="18" charset="0"/>
              </a:rPr>
              <a:t>C</a:t>
            </a:r>
            <a:r>
              <a:rPr lang="en-US" sz="3600" dirty="0" smtClean="0">
                <a:latin typeface=".VnCommercial Script" pitchFamily="34" charset="0"/>
                <a:cs typeface="Times New Roman" pitchFamily="18" charset="0"/>
              </a:rPr>
              <a:t> </a:t>
            </a:r>
          </a:p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ộng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?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A064.jp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27520"/>
          </a:xfrm>
          <a:prstGeom prst="rect">
            <a:avLst/>
          </a:prstGeom>
        </p:spPr>
      </p:pic>
      <p:sp>
        <p:nvSpPr>
          <p:cNvPr id="5" name="Text Box 186"/>
          <p:cNvSpPr txBox="1">
            <a:spLocks noChangeArrowheads="1"/>
          </p:cNvSpPr>
          <p:nvPr/>
        </p:nvSpPr>
        <p:spPr bwMode="auto">
          <a:xfrm>
            <a:off x="0" y="0"/>
            <a:ext cx="15240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: </a:t>
            </a:r>
          </a:p>
          <a:p>
            <a:pPr>
              <a:spcBef>
                <a:spcPct val="50000"/>
              </a:spcBef>
            </a:pPr>
            <a:endParaRPr lang="en-US" sz="2000">
              <a:latin typeface="Times New Roman" pitchFamily="18" charset="0"/>
            </a:endParaRPr>
          </a:p>
        </p:txBody>
      </p:sp>
      <p:sp>
        <p:nvSpPr>
          <p:cNvPr id="6" name="Hình Chữ nhật 91"/>
          <p:cNvSpPr>
            <a:spLocks noChangeArrowheads="1"/>
          </p:cNvSpPr>
          <p:nvPr/>
        </p:nvSpPr>
        <p:spPr bwMode="auto">
          <a:xfrm>
            <a:off x="1447800" y="1676400"/>
            <a:ext cx="4724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3200">
              <a:latin typeface=".VnTime" pitchFamily="34" charset="0"/>
              <a:cs typeface="Times New Roman" pitchFamily="18" charset="0"/>
            </a:endParaRPr>
          </a:p>
        </p:txBody>
      </p:sp>
      <p:sp>
        <p:nvSpPr>
          <p:cNvPr id="7" name="AutoShape 2"/>
          <p:cNvSpPr>
            <a:spLocks noChangeArrowheads="1"/>
          </p:cNvSpPr>
          <p:nvPr/>
        </p:nvSpPr>
        <p:spPr bwMode="auto">
          <a:xfrm>
            <a:off x="609600" y="457200"/>
            <a:ext cx="8305800" cy="1752600"/>
          </a:xfrm>
          <a:prstGeom prst="cloudCallout">
            <a:avLst>
              <a:gd name="adj1" fmla="val -38861"/>
              <a:gd name="adj2" fmla="val 135907"/>
            </a:avLst>
          </a:prstGeom>
          <a:solidFill>
            <a:srgbClr val="FFCCFF"/>
          </a:solidFill>
          <a:ln w="9525">
            <a:solidFill>
              <a:srgbClr val="99CC00"/>
            </a:solidFill>
            <a:round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3200" dirty="0">
                <a:solidFill>
                  <a:schemeClr val="accent2"/>
                </a:solidFill>
                <a:latin typeface=".VnTime" pitchFamily="34" charset="0"/>
              </a:rPr>
              <a:t>Ch÷ </a:t>
            </a:r>
            <a:r>
              <a:rPr lang="en-US" sz="6000" dirty="0" smtClean="0">
                <a:solidFill>
                  <a:schemeClr val="accent2"/>
                </a:solidFill>
                <a:latin typeface=".VnCommercial Script" pitchFamily="34" charset="0"/>
              </a:rPr>
              <a:t>C</a:t>
            </a:r>
            <a:r>
              <a:rPr lang="en-US" sz="6000" dirty="0" smtClean="0">
                <a:solidFill>
                  <a:schemeClr val="accent2"/>
                </a:solidFill>
                <a:latin typeface=".VnTime" pitchFamily="34" charset="0"/>
              </a:rPr>
              <a:t> </a:t>
            </a:r>
            <a:r>
              <a:rPr lang="en-US" sz="3200" dirty="0">
                <a:solidFill>
                  <a:schemeClr val="accent2"/>
                </a:solidFill>
                <a:latin typeface=".VnTime" pitchFamily="34" charset="0"/>
              </a:rPr>
              <a:t>®­</a:t>
            </a:r>
            <a:r>
              <a:rPr lang="en-US" sz="3200" dirty="0" err="1">
                <a:solidFill>
                  <a:schemeClr val="accent2"/>
                </a:solidFill>
                <a:latin typeface=".VnTime" pitchFamily="34" charset="0"/>
              </a:rPr>
              <a:t>îc</a:t>
            </a:r>
            <a:r>
              <a:rPr lang="en-US" sz="3200" dirty="0">
                <a:solidFill>
                  <a:schemeClr val="accent2"/>
                </a:solidFill>
                <a:latin typeface=".VnTime" pitchFamily="34" charset="0"/>
              </a:rPr>
              <a:t> </a:t>
            </a:r>
            <a:r>
              <a:rPr lang="en-US" sz="3200" dirty="0" err="1">
                <a:solidFill>
                  <a:schemeClr val="accent2"/>
                </a:solidFill>
                <a:latin typeface=".VnTime" pitchFamily="34" charset="0"/>
              </a:rPr>
              <a:t>viÕt</a:t>
            </a:r>
            <a:r>
              <a:rPr lang="en-US" sz="3200" dirty="0">
                <a:solidFill>
                  <a:schemeClr val="accent2"/>
                </a:solidFill>
                <a:latin typeface=".VnTime" pitchFamily="34" charset="0"/>
              </a:rPr>
              <a:t> </a:t>
            </a:r>
            <a:r>
              <a:rPr lang="en-US" sz="3200" dirty="0" err="1">
                <a:solidFill>
                  <a:schemeClr val="accent2"/>
                </a:solidFill>
                <a:latin typeface=".VnTime" pitchFamily="34" charset="0"/>
              </a:rPr>
              <a:t>bëi</a:t>
            </a:r>
            <a:r>
              <a:rPr lang="en-US" sz="3200" dirty="0">
                <a:solidFill>
                  <a:schemeClr val="accent2"/>
                </a:solidFill>
                <a:latin typeface=".VnTime" pitchFamily="34" charset="0"/>
              </a:rPr>
              <a:t> </a:t>
            </a:r>
            <a:r>
              <a:rPr lang="en-US" sz="3200" dirty="0" err="1" smtClean="0">
                <a:solidFill>
                  <a:schemeClr val="accent2"/>
                </a:solidFill>
                <a:latin typeface=".VnTime" pitchFamily="34" charset="0"/>
              </a:rPr>
              <a:t>mÊy</a:t>
            </a:r>
            <a:r>
              <a:rPr lang="en-US" sz="3200" dirty="0">
                <a:solidFill>
                  <a:schemeClr val="accent2"/>
                </a:solidFill>
                <a:latin typeface=".VnTime" pitchFamily="34" charset="0"/>
              </a:rPr>
              <a:t> </a:t>
            </a:r>
            <a:r>
              <a:rPr lang="en-US" sz="3200" dirty="0" err="1" smtClean="0">
                <a:solidFill>
                  <a:schemeClr val="accent2"/>
                </a:solidFill>
                <a:latin typeface=".VnTime" pitchFamily="34" charset="0"/>
              </a:rPr>
              <a:t>nÐt</a:t>
            </a:r>
            <a:r>
              <a:rPr lang="en-US" sz="4000" dirty="0">
                <a:solidFill>
                  <a:schemeClr val="accent2"/>
                </a:solidFill>
                <a:latin typeface=".VnTime" pitchFamily="34" charset="0"/>
              </a:rPr>
              <a:t>?</a:t>
            </a:r>
            <a:endParaRPr lang="en-US" sz="4400" dirty="0">
              <a:latin typeface="Calibri" pitchFamily="34" charset="0"/>
            </a:endParaRPr>
          </a:p>
        </p:txBody>
      </p:sp>
      <p:sp>
        <p:nvSpPr>
          <p:cNvPr id="8" name="AutoShape 6"/>
          <p:cNvSpPr>
            <a:spLocks noChangeArrowheads="1"/>
          </p:cNvSpPr>
          <p:nvPr/>
        </p:nvSpPr>
        <p:spPr bwMode="auto">
          <a:xfrm>
            <a:off x="838200" y="990600"/>
            <a:ext cx="827088" cy="1781175"/>
          </a:xfrm>
          <a:prstGeom prst="star8">
            <a:avLst>
              <a:gd name="adj" fmla="val 28222"/>
            </a:avLst>
          </a:prstGeom>
          <a:solidFill>
            <a:srgbClr val="FFFFCC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>
                <a:solidFill>
                  <a:srgbClr val="FF0000"/>
                </a:solidFill>
                <a:latin typeface="Times New Roman" pitchFamily="18" charset="0"/>
              </a:rPr>
              <a:t>?</a:t>
            </a:r>
            <a:r>
              <a:rPr lang="en-US" sz="2800">
                <a:solidFill>
                  <a:srgbClr val="FF0000"/>
                </a:solidFill>
                <a:latin typeface="Times New Roman" pitchFamily="18" charset="0"/>
              </a:rPr>
              <a:t>         </a:t>
            </a:r>
            <a:endParaRPr lang="en-US" sz="50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9" name="Right Arrow 8"/>
          <p:cNvSpPr/>
          <p:nvPr/>
        </p:nvSpPr>
        <p:spPr>
          <a:xfrm>
            <a:off x="990600" y="2667000"/>
            <a:ext cx="4114800" cy="2438400"/>
          </a:xfrm>
          <a:prstGeom prst="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3200" dirty="0">
              <a:solidFill>
                <a:schemeClr val="accent1">
                  <a:lumMod val="75000"/>
                </a:schemeClr>
              </a:solidFill>
              <a:latin typeface=".VnTime" pitchFamily="34" charset="0"/>
            </a:endParaRPr>
          </a:p>
          <a:p>
            <a:pPr algn="ctr">
              <a:defRPr/>
            </a:pPr>
            <a:r>
              <a:rPr lang="en-US" sz="3200" dirty="0">
                <a:solidFill>
                  <a:srgbClr val="FF0000"/>
                </a:solidFill>
                <a:latin typeface=".VnTime" pitchFamily="34" charset="0"/>
              </a:rPr>
              <a:t>Ch÷ </a:t>
            </a:r>
            <a:r>
              <a:rPr lang="en-US" sz="6000" dirty="0" smtClean="0">
                <a:solidFill>
                  <a:srgbClr val="FF0000"/>
                </a:solidFill>
                <a:latin typeface=".VnCommercial Script" pitchFamily="34" charset="0"/>
              </a:rPr>
              <a:t>C</a:t>
            </a:r>
            <a:r>
              <a:rPr lang="en-US" sz="3200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3200" dirty="0">
                <a:solidFill>
                  <a:srgbClr val="FF0000"/>
                </a:solidFill>
                <a:latin typeface=".VnTime" pitchFamily="34" charset="0"/>
              </a:rPr>
              <a:t>®­</a:t>
            </a:r>
            <a:r>
              <a:rPr lang="en-US" sz="3200" dirty="0" err="1">
                <a:solidFill>
                  <a:srgbClr val="FF0000"/>
                </a:solidFill>
                <a:latin typeface=".VnTime" pitchFamily="34" charset="0"/>
              </a:rPr>
              <a:t>îc</a:t>
            </a:r>
            <a:r>
              <a:rPr lang="en-US" sz="3200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.VnTime" pitchFamily="34" charset="0"/>
              </a:rPr>
              <a:t>viÕt</a:t>
            </a:r>
            <a:r>
              <a:rPr lang="en-US" sz="3200" dirty="0">
                <a:solidFill>
                  <a:srgbClr val="FF0000"/>
                </a:solidFill>
                <a:latin typeface=".VnTime" pitchFamily="34" charset="0"/>
              </a:rPr>
              <a:t> </a:t>
            </a:r>
            <a:endParaRPr lang="en-US" sz="3200" dirty="0" smtClean="0">
              <a:solidFill>
                <a:srgbClr val="FF0000"/>
              </a:solidFill>
              <a:latin typeface=".VnTime" pitchFamily="34" charset="0"/>
            </a:endParaRPr>
          </a:p>
          <a:p>
            <a:pPr algn="ctr">
              <a:defRPr/>
            </a:pPr>
            <a:r>
              <a:rPr lang="en-US" sz="3200" dirty="0" err="1" smtClean="0">
                <a:solidFill>
                  <a:srgbClr val="FF0000"/>
                </a:solidFill>
                <a:latin typeface=".VnTime" pitchFamily="34" charset="0"/>
              </a:rPr>
              <a:t>bëi</a:t>
            </a:r>
            <a:r>
              <a:rPr lang="en-US" sz="3200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3200" dirty="0">
                <a:solidFill>
                  <a:srgbClr val="FF0000"/>
                </a:solidFill>
                <a:latin typeface=".VnTime" pitchFamily="34" charset="0"/>
              </a:rPr>
              <a:t>1 </a:t>
            </a:r>
            <a:r>
              <a:rPr lang="en-US" sz="3200" dirty="0" err="1">
                <a:solidFill>
                  <a:srgbClr val="FF0000"/>
                </a:solidFill>
                <a:latin typeface=".VnTime" pitchFamily="34" charset="0"/>
              </a:rPr>
              <a:t>nÐt</a:t>
            </a:r>
            <a:endParaRPr lang="en-US" sz="3200" dirty="0">
              <a:solidFill>
                <a:srgbClr val="FF0000"/>
              </a:solidFill>
              <a:latin typeface=".VnTime" pitchFamily="34" charset="0"/>
            </a:endParaRPr>
          </a:p>
          <a:p>
            <a:pPr algn="ctr">
              <a:defRPr/>
            </a:pPr>
            <a:endParaRPr lang="vi-VN" sz="4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" name="Rectangle 21"/>
          <p:cNvSpPr>
            <a:spLocks noChangeArrowheads="1"/>
          </p:cNvSpPr>
          <p:nvPr/>
        </p:nvSpPr>
        <p:spPr bwMode="auto">
          <a:xfrm>
            <a:off x="2514600" y="5791200"/>
            <a:ext cx="5867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VNI-Times" pitchFamily="2" charset="0"/>
              </a:rPr>
              <a:t>keát</a:t>
            </a:r>
            <a:r>
              <a:rPr lang="en-US" sz="2800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VNI-Times" pitchFamily="2" charset="0"/>
              </a:rPr>
              <a:t>hôïp</a:t>
            </a:r>
            <a:r>
              <a:rPr lang="en-US" sz="2800" dirty="0">
                <a:solidFill>
                  <a:srgbClr val="FF0000"/>
                </a:solidFill>
                <a:latin typeface="VNI-Times" pitchFamily="2" charset="0"/>
              </a:rPr>
              <a:t> 2 </a:t>
            </a:r>
            <a:r>
              <a:rPr lang="en-US" sz="2800" dirty="0" err="1">
                <a:solidFill>
                  <a:srgbClr val="FF0000"/>
                </a:solidFill>
                <a:latin typeface="VNI-Times" pitchFamily="2" charset="0"/>
              </a:rPr>
              <a:t>neùt</a:t>
            </a:r>
            <a:r>
              <a:rPr lang="en-US" sz="2800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VNI-Times" pitchFamily="2" charset="0"/>
              </a:rPr>
              <a:t>cô</a:t>
            </a:r>
            <a:r>
              <a:rPr lang="en-US" sz="2800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VNI-Times" pitchFamily="2" charset="0"/>
              </a:rPr>
              <a:t>baûn</a:t>
            </a:r>
            <a:r>
              <a:rPr lang="en-US" sz="2800" dirty="0">
                <a:solidFill>
                  <a:srgbClr val="FF0000"/>
                </a:solidFill>
                <a:latin typeface="VNI-Times" pitchFamily="2" charset="0"/>
              </a:rPr>
              <a:t>.</a:t>
            </a:r>
          </a:p>
        </p:txBody>
      </p:sp>
      <p:pic>
        <p:nvPicPr>
          <p:cNvPr id="13" name="Picture 18" descr="C:\Users\Administrator.HOANGCHUONG-PC\Desktop\ScreenHunter_005.bm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2133600"/>
            <a:ext cx="3009900" cy="359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A064.jpg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Hình Chữ nhật 91"/>
          <p:cNvSpPr>
            <a:spLocks noChangeArrowheads="1"/>
          </p:cNvSpPr>
          <p:nvPr/>
        </p:nvSpPr>
        <p:spPr bwMode="auto">
          <a:xfrm>
            <a:off x="1447800" y="1676400"/>
            <a:ext cx="4724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3200">
              <a:latin typeface=".VnTime" pitchFamily="34" charset="0"/>
              <a:cs typeface="Times New Roman" pitchFamily="18" charset="0"/>
            </a:endParaRPr>
          </a:p>
        </p:txBody>
      </p:sp>
      <p:pic>
        <p:nvPicPr>
          <p:cNvPr id="6" name="Picture 2" descr="C:\Users\Administrator.HOANGCHUONG-PC\Desktop\ScreenHunter_005.bm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81600" y="1219200"/>
            <a:ext cx="3009900" cy="359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457200" y="1219200"/>
            <a:ext cx="4724400" cy="2590800"/>
          </a:xfrm>
          <a:prstGeom prst="rect">
            <a:avLst/>
          </a:prstGeom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bởi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nét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nét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Nét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cong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nét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cong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vòng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xoắn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to ở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A064.jpg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Text Box 186"/>
          <p:cNvSpPr txBox="1">
            <a:spLocks noChangeArrowheads="1"/>
          </p:cNvSpPr>
          <p:nvPr/>
        </p:nvSpPr>
        <p:spPr bwMode="auto">
          <a:xfrm>
            <a:off x="0" y="0"/>
            <a:ext cx="15240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000"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2000">
              <a:latin typeface="Times New Roman" pitchFamily="18" charset="0"/>
            </a:endParaRPr>
          </a:p>
        </p:txBody>
      </p:sp>
      <p:sp>
        <p:nvSpPr>
          <p:cNvPr id="6" name="Hình Chữ nhật 91"/>
          <p:cNvSpPr>
            <a:spLocks noChangeArrowheads="1"/>
          </p:cNvSpPr>
          <p:nvPr/>
        </p:nvSpPr>
        <p:spPr bwMode="auto">
          <a:xfrm>
            <a:off x="1447800" y="1676400"/>
            <a:ext cx="4724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3200">
              <a:latin typeface=".VnTime" pitchFamily="34" charset="0"/>
              <a:cs typeface="Times New Roman" pitchFamily="18" charset="0"/>
            </a:endParaRPr>
          </a:p>
        </p:txBody>
      </p:sp>
      <p:sp>
        <p:nvSpPr>
          <p:cNvPr id="7" name="AutoShape 10"/>
          <p:cNvSpPr>
            <a:spLocks noChangeArrowheads="1"/>
          </p:cNvSpPr>
          <p:nvPr/>
        </p:nvSpPr>
        <p:spPr bwMode="auto">
          <a:xfrm>
            <a:off x="1600200" y="457200"/>
            <a:ext cx="3124200" cy="708025"/>
          </a:xfrm>
          <a:prstGeom prst="homePlate">
            <a:avLst>
              <a:gd name="adj" fmla="val 110518"/>
            </a:avLst>
          </a:prstGeom>
          <a:solidFill>
            <a:srgbClr val="FFFF99"/>
          </a:solidFill>
          <a:ln w="9525">
            <a:solidFill>
              <a:srgbClr val="FF33CC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 Box 19"/>
          <p:cNvSpPr txBox="1">
            <a:spLocks noChangeArrowheads="1"/>
          </p:cNvSpPr>
          <p:nvPr/>
        </p:nvSpPr>
        <p:spPr bwMode="auto">
          <a:xfrm>
            <a:off x="1371600" y="1524000"/>
            <a:ext cx="4495800" cy="403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>
                <a:solidFill>
                  <a:srgbClr val="0070C0"/>
                </a:solidFill>
                <a:latin typeface="VNI-Times" pitchFamily="2" charset="0"/>
              </a:rPr>
              <a:t>Ñaët</a:t>
            </a:r>
            <a:r>
              <a:rPr lang="en-US" sz="3200" b="1" dirty="0">
                <a:solidFill>
                  <a:srgbClr val="0070C0"/>
                </a:solidFill>
                <a:latin typeface="VNI-Times" pitchFamily="2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VNI-Times" pitchFamily="2" charset="0"/>
              </a:rPr>
              <a:t>buùt</a:t>
            </a:r>
            <a:r>
              <a:rPr lang="en-US" sz="3200" b="1" dirty="0">
                <a:solidFill>
                  <a:srgbClr val="0070C0"/>
                </a:solidFill>
                <a:latin typeface="VNI-Times" pitchFamily="2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VNI-Times" pitchFamily="2" charset="0"/>
              </a:rPr>
              <a:t>treân</a:t>
            </a:r>
            <a:r>
              <a:rPr lang="en-US" sz="3200" b="1" dirty="0">
                <a:solidFill>
                  <a:srgbClr val="0070C0"/>
                </a:solidFill>
                <a:latin typeface="VNI-Times" pitchFamily="2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VNI-Times" pitchFamily="2" charset="0"/>
              </a:rPr>
              <a:t>ñöôøng</a:t>
            </a:r>
            <a:r>
              <a:rPr lang="en-US" sz="3200" b="1" dirty="0">
                <a:solidFill>
                  <a:srgbClr val="0070C0"/>
                </a:solidFill>
                <a:latin typeface="VNI-Times" pitchFamily="2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VNI-Times" pitchFamily="2" charset="0"/>
              </a:rPr>
              <a:t>keû</a:t>
            </a:r>
            <a:r>
              <a:rPr lang="en-US" sz="3200" b="1" dirty="0">
                <a:solidFill>
                  <a:srgbClr val="0070C0"/>
                </a:solidFill>
                <a:latin typeface="VNI-Times" pitchFamily="2" charset="0"/>
              </a:rPr>
              <a:t> 6 </a:t>
            </a:r>
            <a:r>
              <a:rPr lang="en-US" sz="3200" b="1" dirty="0" err="1">
                <a:solidFill>
                  <a:srgbClr val="0070C0"/>
                </a:solidFill>
                <a:latin typeface="VNI-Times" pitchFamily="2" charset="0"/>
              </a:rPr>
              <a:t>vieát</a:t>
            </a:r>
            <a:r>
              <a:rPr lang="en-US" sz="3200" b="1" dirty="0">
                <a:solidFill>
                  <a:srgbClr val="0070C0"/>
                </a:solidFill>
                <a:latin typeface="VNI-Times" pitchFamily="2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VNI-Times" pitchFamily="2" charset="0"/>
              </a:rPr>
              <a:t>neùt</a:t>
            </a:r>
            <a:r>
              <a:rPr lang="en-US" sz="3200" b="1" dirty="0">
                <a:solidFill>
                  <a:srgbClr val="0070C0"/>
                </a:solidFill>
                <a:latin typeface="VNI-Times" pitchFamily="2" charset="0"/>
              </a:rPr>
              <a:t> cong </a:t>
            </a:r>
            <a:r>
              <a:rPr lang="en-US" sz="3200" b="1" dirty="0" err="1">
                <a:solidFill>
                  <a:srgbClr val="0070C0"/>
                </a:solidFill>
                <a:latin typeface="VNI-Times" pitchFamily="2" charset="0"/>
              </a:rPr>
              <a:t>döôùi</a:t>
            </a:r>
            <a:r>
              <a:rPr lang="en-US" sz="3200" b="1" dirty="0">
                <a:solidFill>
                  <a:srgbClr val="0070C0"/>
                </a:solidFill>
                <a:latin typeface="VNI-Times" pitchFamily="2" charset="0"/>
              </a:rPr>
              <a:t>, </a:t>
            </a:r>
            <a:r>
              <a:rPr lang="en-US" sz="3200" b="1" dirty="0" err="1">
                <a:solidFill>
                  <a:srgbClr val="0070C0"/>
                </a:solidFill>
                <a:latin typeface="VNI-Times" pitchFamily="2" charset="0"/>
              </a:rPr>
              <a:t>roài</a:t>
            </a:r>
            <a:r>
              <a:rPr lang="en-US" sz="3200" b="1" dirty="0">
                <a:solidFill>
                  <a:srgbClr val="0070C0"/>
                </a:solidFill>
                <a:latin typeface="VNI-Times" pitchFamily="2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VNI-Times" pitchFamily="2" charset="0"/>
              </a:rPr>
              <a:t>chuyeån</a:t>
            </a:r>
            <a:r>
              <a:rPr lang="en-US" sz="3200" b="1" dirty="0">
                <a:solidFill>
                  <a:srgbClr val="0070C0"/>
                </a:solidFill>
                <a:latin typeface="VNI-Times" pitchFamily="2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VNI-Times" pitchFamily="2" charset="0"/>
              </a:rPr>
              <a:t>höôùng</a:t>
            </a:r>
            <a:r>
              <a:rPr lang="en-US" sz="3200" b="1" dirty="0">
                <a:solidFill>
                  <a:srgbClr val="0070C0"/>
                </a:solidFill>
                <a:latin typeface="VNI-Times" pitchFamily="2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VNI-Times" pitchFamily="2" charset="0"/>
              </a:rPr>
              <a:t>vieát</a:t>
            </a:r>
            <a:r>
              <a:rPr lang="en-US" sz="3200" b="1" dirty="0">
                <a:solidFill>
                  <a:srgbClr val="0070C0"/>
                </a:solidFill>
                <a:latin typeface="VNI-Times" pitchFamily="2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VNI-Times" pitchFamily="2" charset="0"/>
              </a:rPr>
              <a:t>tieáp</a:t>
            </a:r>
            <a:r>
              <a:rPr lang="en-US" sz="3200" b="1" dirty="0">
                <a:solidFill>
                  <a:srgbClr val="0070C0"/>
                </a:solidFill>
                <a:latin typeface="VNI-Times" pitchFamily="2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VNI-Times" pitchFamily="2" charset="0"/>
              </a:rPr>
              <a:t>neùt</a:t>
            </a:r>
            <a:r>
              <a:rPr lang="en-US" sz="3200" b="1" dirty="0">
                <a:solidFill>
                  <a:srgbClr val="0070C0"/>
                </a:solidFill>
                <a:latin typeface="VNI-Times" pitchFamily="2" charset="0"/>
              </a:rPr>
              <a:t> cong </a:t>
            </a:r>
            <a:r>
              <a:rPr lang="en-US" sz="3200" b="1" dirty="0" err="1">
                <a:solidFill>
                  <a:srgbClr val="0070C0"/>
                </a:solidFill>
                <a:latin typeface="VNI-Times" pitchFamily="2" charset="0"/>
              </a:rPr>
              <a:t>traùi</a:t>
            </a:r>
            <a:r>
              <a:rPr lang="en-US" sz="3200" b="1" dirty="0">
                <a:solidFill>
                  <a:srgbClr val="0070C0"/>
                </a:solidFill>
                <a:latin typeface="VNI-Times" pitchFamily="2" charset="0"/>
              </a:rPr>
              <a:t>, </a:t>
            </a:r>
            <a:r>
              <a:rPr lang="en-US" sz="3200" b="1" dirty="0" err="1">
                <a:solidFill>
                  <a:srgbClr val="0070C0"/>
                </a:solidFill>
                <a:latin typeface="VNI-Times" pitchFamily="2" charset="0"/>
              </a:rPr>
              <a:t>taïo</a:t>
            </a:r>
            <a:r>
              <a:rPr lang="en-US" sz="3200" b="1" dirty="0">
                <a:solidFill>
                  <a:srgbClr val="0070C0"/>
                </a:solidFill>
                <a:latin typeface="VNI-Times" pitchFamily="2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VNI-Times" pitchFamily="2" charset="0"/>
              </a:rPr>
              <a:t>thaønh</a:t>
            </a:r>
            <a:r>
              <a:rPr lang="en-US" sz="3200" b="1" dirty="0">
                <a:solidFill>
                  <a:srgbClr val="0070C0"/>
                </a:solidFill>
                <a:latin typeface="VNI-Times" pitchFamily="2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VNI-Times" pitchFamily="2" charset="0"/>
              </a:rPr>
              <a:t>voøng</a:t>
            </a:r>
            <a:r>
              <a:rPr lang="en-US" sz="3200" b="1" dirty="0">
                <a:solidFill>
                  <a:srgbClr val="0070C0"/>
                </a:solidFill>
                <a:latin typeface="VNI-Times" pitchFamily="2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VNI-Times" pitchFamily="2" charset="0"/>
              </a:rPr>
              <a:t>xoaén</a:t>
            </a:r>
            <a:r>
              <a:rPr lang="en-US" sz="3200" b="1" dirty="0">
                <a:solidFill>
                  <a:srgbClr val="0070C0"/>
                </a:solidFill>
                <a:latin typeface="VNI-Times" pitchFamily="2" charset="0"/>
              </a:rPr>
              <a:t> to </a:t>
            </a:r>
            <a:r>
              <a:rPr lang="en-US" sz="3200" b="1" dirty="0" err="1">
                <a:solidFill>
                  <a:srgbClr val="0070C0"/>
                </a:solidFill>
                <a:latin typeface="VNI-Times" pitchFamily="2" charset="0"/>
              </a:rPr>
              <a:t>ôû</a:t>
            </a:r>
            <a:r>
              <a:rPr lang="en-US" sz="3200" b="1" dirty="0">
                <a:solidFill>
                  <a:srgbClr val="0070C0"/>
                </a:solidFill>
                <a:latin typeface="VNI-Times" pitchFamily="2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VNI-Times" pitchFamily="2" charset="0"/>
              </a:rPr>
              <a:t>ñaàu</a:t>
            </a:r>
            <a:r>
              <a:rPr lang="en-US" sz="3200" b="1" dirty="0" smtClean="0">
                <a:solidFill>
                  <a:srgbClr val="0070C0"/>
                </a:solidFill>
                <a:latin typeface="VNI-Times" pitchFamily="2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VNI-Times" pitchFamily="2" charset="0"/>
              </a:rPr>
              <a:t>chữ</a:t>
            </a:r>
            <a:r>
              <a:rPr lang="en-US" sz="3200" b="1" dirty="0" smtClean="0">
                <a:solidFill>
                  <a:srgbClr val="0070C0"/>
                </a:solidFill>
                <a:latin typeface="VNI-Times" pitchFamily="2" charset="0"/>
              </a:rPr>
              <a:t>, </a:t>
            </a:r>
            <a:r>
              <a:rPr lang="en-US" sz="3200" b="1" dirty="0" err="1" smtClean="0">
                <a:solidFill>
                  <a:srgbClr val="0070C0"/>
                </a:solidFill>
                <a:latin typeface="VNI-Times" pitchFamily="2" charset="0"/>
              </a:rPr>
              <a:t>phần</a:t>
            </a:r>
            <a:r>
              <a:rPr lang="en-US" sz="3200" b="1" dirty="0" smtClean="0">
                <a:solidFill>
                  <a:srgbClr val="0070C0"/>
                </a:solidFill>
                <a:latin typeface="VNI-Times" pitchFamily="2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VNI-Times" pitchFamily="2" charset="0"/>
              </a:rPr>
              <a:t>cuoái</a:t>
            </a:r>
            <a:r>
              <a:rPr lang="en-US" sz="3200" b="1" dirty="0" smtClean="0">
                <a:solidFill>
                  <a:srgbClr val="0070C0"/>
                </a:solidFill>
                <a:latin typeface="VNI-Times" pitchFamily="2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VNI-Times" pitchFamily="2" charset="0"/>
              </a:rPr>
              <a:t>neùt</a:t>
            </a:r>
            <a:r>
              <a:rPr lang="en-US" sz="3200" b="1" dirty="0">
                <a:solidFill>
                  <a:srgbClr val="0070C0"/>
                </a:solidFill>
                <a:latin typeface="VNI-Times" pitchFamily="2" charset="0"/>
              </a:rPr>
              <a:t> cong </a:t>
            </a:r>
            <a:r>
              <a:rPr lang="en-US" sz="3200" b="1" dirty="0" err="1">
                <a:solidFill>
                  <a:srgbClr val="0070C0"/>
                </a:solidFill>
                <a:latin typeface="VNI-Times" pitchFamily="2" charset="0"/>
              </a:rPr>
              <a:t>traùi</a:t>
            </a:r>
            <a:r>
              <a:rPr lang="en-US" sz="3200" b="1" dirty="0">
                <a:solidFill>
                  <a:srgbClr val="0070C0"/>
                </a:solidFill>
                <a:latin typeface="VNI-Times" pitchFamily="2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VNI-Times" pitchFamily="2" charset="0"/>
              </a:rPr>
              <a:t>löôïn</a:t>
            </a:r>
            <a:r>
              <a:rPr lang="en-US" sz="3200" b="1" dirty="0">
                <a:solidFill>
                  <a:srgbClr val="0070C0"/>
                </a:solidFill>
                <a:latin typeface="VNI-Times" pitchFamily="2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VNI-Times" pitchFamily="2" charset="0"/>
              </a:rPr>
              <a:t>vaøo</a:t>
            </a:r>
            <a:r>
              <a:rPr lang="en-US" sz="3200" b="1" dirty="0">
                <a:solidFill>
                  <a:srgbClr val="0070C0"/>
                </a:solidFill>
                <a:latin typeface="VNI-Times" pitchFamily="2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VNI-Times" pitchFamily="2" charset="0"/>
              </a:rPr>
              <a:t>trong</a:t>
            </a:r>
            <a:r>
              <a:rPr lang="en-US" sz="3200" b="1" dirty="0">
                <a:solidFill>
                  <a:srgbClr val="0070C0"/>
                </a:solidFill>
                <a:latin typeface="VNI-Times" pitchFamily="2" charset="0"/>
              </a:rPr>
              <a:t>, </a:t>
            </a:r>
            <a:r>
              <a:rPr lang="en-US" sz="3200" b="1" dirty="0" err="1">
                <a:solidFill>
                  <a:srgbClr val="0070C0"/>
                </a:solidFill>
                <a:latin typeface="VNI-Times" pitchFamily="2" charset="0"/>
              </a:rPr>
              <a:t>döøng</a:t>
            </a:r>
            <a:r>
              <a:rPr lang="en-US" sz="3200" b="1" dirty="0">
                <a:solidFill>
                  <a:srgbClr val="0070C0"/>
                </a:solidFill>
                <a:latin typeface="VNI-Times" pitchFamily="2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VNI-Times" pitchFamily="2" charset="0"/>
              </a:rPr>
              <a:t>buùt</a:t>
            </a:r>
            <a:r>
              <a:rPr lang="en-US" sz="3200" b="1" dirty="0">
                <a:solidFill>
                  <a:srgbClr val="0070C0"/>
                </a:solidFill>
                <a:latin typeface="VNI-Times" pitchFamily="2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VNI-Times" pitchFamily="2" charset="0"/>
              </a:rPr>
              <a:t>treân</a:t>
            </a:r>
            <a:r>
              <a:rPr lang="en-US" sz="3200" b="1" dirty="0">
                <a:solidFill>
                  <a:srgbClr val="0070C0"/>
                </a:solidFill>
                <a:latin typeface="VNI-Times" pitchFamily="2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VNI-Times" pitchFamily="2" charset="0"/>
              </a:rPr>
              <a:t>ñöôøng</a:t>
            </a:r>
            <a:r>
              <a:rPr lang="en-US" sz="3200" b="1" dirty="0">
                <a:solidFill>
                  <a:srgbClr val="0070C0"/>
                </a:solidFill>
                <a:latin typeface="VNI-Times" pitchFamily="2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VNI-Times" pitchFamily="2" charset="0"/>
              </a:rPr>
              <a:t>keû</a:t>
            </a:r>
            <a:r>
              <a:rPr lang="en-US" sz="3200" b="1" dirty="0">
                <a:solidFill>
                  <a:srgbClr val="0070C0"/>
                </a:solidFill>
                <a:latin typeface="VNI-Times" pitchFamily="2" charset="0"/>
              </a:rPr>
              <a:t> 2</a:t>
            </a:r>
            <a:r>
              <a:rPr lang="en-US" sz="3200" b="1" dirty="0">
                <a:latin typeface="VNI-Times" pitchFamily="2" charset="0"/>
              </a:rPr>
              <a:t>.</a:t>
            </a:r>
          </a:p>
        </p:txBody>
      </p:sp>
      <p:sp>
        <p:nvSpPr>
          <p:cNvPr id="14" name="Text Box 186"/>
          <p:cNvSpPr txBox="1">
            <a:spLocks noChangeArrowheads="1"/>
          </p:cNvSpPr>
          <p:nvPr/>
        </p:nvSpPr>
        <p:spPr bwMode="auto">
          <a:xfrm>
            <a:off x="0" y="0"/>
            <a:ext cx="15240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: </a:t>
            </a:r>
          </a:p>
          <a:p>
            <a:pPr>
              <a:spcBef>
                <a:spcPct val="50000"/>
              </a:spcBef>
            </a:pPr>
            <a:endParaRPr lang="en-US" sz="2000">
              <a:latin typeface="Times New Roman" pitchFamily="18" charset="0"/>
            </a:endParaRPr>
          </a:p>
        </p:txBody>
      </p:sp>
      <p:sp>
        <p:nvSpPr>
          <p:cNvPr id="17" name="Hình Chữ nhật 91"/>
          <p:cNvSpPr>
            <a:spLocks noChangeArrowheads="1"/>
          </p:cNvSpPr>
          <p:nvPr/>
        </p:nvSpPr>
        <p:spPr bwMode="auto">
          <a:xfrm>
            <a:off x="1447800" y="1676400"/>
            <a:ext cx="4724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3200">
              <a:latin typeface=".VnTime" pitchFamily="34" charset="0"/>
              <a:cs typeface="Times New Roman" pitchFamily="18" charset="0"/>
            </a:endParaRPr>
          </a:p>
        </p:txBody>
      </p:sp>
      <p:pic>
        <p:nvPicPr>
          <p:cNvPr id="22" name="Picture 18" descr="C:\Users\Administrator.HOANGCHUONG-PC\Desktop\ScreenHunter_005.bm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7400" y="2057400"/>
            <a:ext cx="3009900" cy="359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23" descr="Strings-ImageReady-CS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76800" y="3124200"/>
            <a:ext cx="428625" cy="38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3247 -0.11679 C 0.22136 -0.11587 0.21024 -0.11471 0.19913 -0.11124 C 0.18802 -0.10777 0.17517 -0.10292 0.1658 -0.09598 C 0.15642 -0.08904 0.14931 -0.0784 0.14288 -0.06961 C 0.13646 -0.06083 0.13125 -0.05389 0.12726 -0.04325 C 0.12326 -0.03261 0.11962 -0.0192 0.11892 -0.00578 C 0.11823 0.00763 0.11875 0.02567 0.12309 0.03723 C 0.12743 0.04879 0.13507 0.05689 0.14497 0.0636 C 0.15486 0.0703 0.17014 0.07585 0.18247 0.07747 C 0.19479 0.07909 0.20365 0.07747 0.21892 0.07331 C 0.2342 0.06915 0.25799 0.06383 0.27413 0.0525 C 0.29028 0.04116 0.30451 0.02127 0.3158 0.00532 C 0.32708 -0.01064 0.33698 -0.02799 0.34184 -0.04325 C 0.3467 -0.05851 0.3474 -0.0747 0.34497 -0.08627 C 0.34254 -0.09783 0.33524 -0.10939 0.32726 -0.11263 C 0.31927 -0.11587 0.30833 -0.11078 0.29705 -0.10569 C 0.28576 -0.1006 0.26927 -0.09135 0.25955 -0.0821 C 0.24983 -0.07285 0.24566 -0.06175 0.23872 -0.05019 C 0.23177 -0.03862 0.22361 -0.0259 0.21788 -0.01272 C 0.21215 0.00046 0.20729 0.0141 0.20434 0.02891 C 0.20139 0.04371 0.20139 0.06036 0.20017 0.07608 C 0.19896 0.09204 0.19653 0.10777 0.19705 0.12349 C 0.19757 0.13922 0.2007 0.15749 0.2033 0.17067 C 0.2059 0.18386 0.20712 0.18964 0.21267 0.20259 C 0.21823 0.21554 0.22674 0.23682 0.23663 0.24838 C 0.24653 0.25994 0.26007 0.26781 0.27205 0.27197 C 0.28403 0.27613 0.29826 0.27682 0.30851 0.27336 C 0.31875 0.26989 0.32708 0.26017 0.33351 0.25115 C 0.33993 0.24213 0.34392 0.23311 0.34705 0.21924 C 0.35017 0.20536 0.35469 0.182 0.35226 0.1679 C 0.34983 0.15379 0.34115 0.1413 0.33247 0.1346 C 0.32379 0.12789 0.30886 0.12696 0.30017 0.12766 C 0.29149 0.12835 0.28559 0.13274 0.28038 0.13876 C 0.27517 0.14477 0.27136 0.15518 0.26892 0.16373 C 0.26649 0.17229 0.26632 0.18362 0.2658 0.1901 C 0.26528 0.19657 0.26545 0.19958 0.2658 0.20259 " pathEditMode="fixed" rAng="0" ptsTypes="aaaaaaaaaaaaaaaaaaaaaaaaaaaaaaaaaaaA">
                                      <p:cBhvr>
                                        <p:cTn id="16" dur="5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" y="19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A064.jpg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AutoShape 6"/>
          <p:cNvSpPr>
            <a:spLocks noChangeArrowheads="1"/>
          </p:cNvSpPr>
          <p:nvPr/>
        </p:nvSpPr>
        <p:spPr bwMode="auto">
          <a:xfrm>
            <a:off x="1905000" y="4343400"/>
            <a:ext cx="990600" cy="1650742"/>
          </a:xfrm>
          <a:prstGeom prst="flowChartDecision">
            <a:avLst/>
          </a:prstGeom>
          <a:solidFill>
            <a:srgbClr val="FFCCFF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 b="1" dirty="0">
                <a:latin typeface="Times New Roman" pitchFamily="18" charset="0"/>
              </a:rPr>
              <a:t>?</a:t>
            </a:r>
            <a:endParaRPr lang="en-US" sz="4000" dirty="0">
              <a:latin typeface="Times New Roman" pitchFamily="18" charset="0"/>
            </a:endParaRPr>
          </a:p>
        </p:txBody>
      </p:sp>
      <p:sp>
        <p:nvSpPr>
          <p:cNvPr id="6" name="AutoShape 2"/>
          <p:cNvSpPr txBox="1">
            <a:spLocks noChangeArrowheads="1"/>
          </p:cNvSpPr>
          <p:nvPr/>
        </p:nvSpPr>
        <p:spPr>
          <a:xfrm>
            <a:off x="3276600" y="3505200"/>
            <a:ext cx="5448300" cy="1905000"/>
          </a:xfrm>
          <a:prstGeom prst="wedgeEllipseCallout">
            <a:avLst>
              <a:gd name="adj1" fmla="val -58667"/>
              <a:gd name="adj2" fmla="val 50000"/>
            </a:avLst>
          </a:prstGeom>
          <a:solidFill>
            <a:srgbClr val="FFCC99"/>
          </a:solidFill>
          <a:ln>
            <a:solidFill>
              <a:srgbClr val="FF0000"/>
            </a:solidFill>
            <a:headEnd type="none" w="med" len="med"/>
            <a:tailEnd type="none" w="med" len="med"/>
          </a:ln>
        </p:spPr>
        <p:txBody>
          <a:bodyPr/>
          <a:lstStyle/>
          <a:p>
            <a:pPr algn="ctr" eaLnBrk="0" hangingPunct="0"/>
            <a:r>
              <a:rPr lang="en-US" sz="44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44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ngọt</a:t>
            </a:r>
            <a:r>
              <a:rPr lang="en-US" sz="44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sẻ</a:t>
            </a:r>
            <a:r>
              <a:rPr lang="en-US" sz="44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bùi</a:t>
            </a:r>
            <a:r>
              <a:rPr lang="en-US" sz="44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44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4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4400" dirty="0" smtClean="0">
                <a:solidFill>
                  <a:schemeClr val="accent1">
                    <a:lumMod val="50000"/>
                  </a:schemeClr>
                </a:solidFill>
                <a:latin typeface="VNI-Times" pitchFamily="2" charset="0"/>
              </a:rPr>
              <a:t>?</a:t>
            </a:r>
            <a:endParaRPr lang="en-US" sz="4400" dirty="0">
              <a:solidFill>
                <a:schemeClr val="accent1">
                  <a:lumMod val="50000"/>
                </a:schemeClr>
              </a:solidFill>
              <a:latin typeface="VNI-Times" pitchFamily="2" charset="0"/>
            </a:endParaRPr>
          </a:p>
        </p:txBody>
      </p:sp>
      <p:pic>
        <p:nvPicPr>
          <p:cNvPr id="8" name="Picture 16" descr="Chu Chia ngot se bui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381000"/>
            <a:ext cx="84582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A064.jpg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6" name="Cloud 5"/>
          <p:cNvSpPr/>
          <p:nvPr/>
        </p:nvSpPr>
        <p:spPr>
          <a:xfrm>
            <a:off x="1524000" y="1236870"/>
            <a:ext cx="6629399" cy="43434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4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ngọt</a:t>
            </a:r>
            <a:r>
              <a:rPr lang="en-US" sz="4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sẻ</a:t>
            </a:r>
            <a:r>
              <a:rPr lang="en-US" sz="4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bùi</a:t>
            </a:r>
            <a:r>
              <a:rPr lang="en-US" sz="4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sung </a:t>
            </a:r>
            <a:r>
              <a:rPr lang="en-US" sz="44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sướng</a:t>
            </a:r>
            <a:r>
              <a:rPr lang="en-US" sz="4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4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hưởng</a:t>
            </a:r>
            <a:r>
              <a:rPr lang="en-US" sz="4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cực</a:t>
            </a:r>
            <a:r>
              <a:rPr lang="en-US" sz="4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khổ</a:t>
            </a:r>
            <a:r>
              <a:rPr lang="en-US" sz="4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4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chịu</a:t>
            </a:r>
            <a:endParaRPr lang="en-US" sz="44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387</TotalTime>
  <Words>330</Words>
  <Application>Microsoft Office PowerPoint</Application>
  <PresentationFormat>On-screen Show (4:3)</PresentationFormat>
  <Paragraphs>52</Paragraphs>
  <Slides>16</Slides>
  <Notes>1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trang</dc:creator>
  <cp:lastModifiedBy>trang</cp:lastModifiedBy>
  <cp:revision>52</cp:revision>
  <dcterms:created xsi:type="dcterms:W3CDTF">2016-09-26T06:10:24Z</dcterms:created>
  <dcterms:modified xsi:type="dcterms:W3CDTF">2016-09-28T07:37:34Z</dcterms:modified>
</cp:coreProperties>
</file>